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Default Extension="fntdata" ContentType="application/x-fontdata"/>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ags/tag1.xml" ContentType="application/vnd.openxmlformats-officedocument.presentationml.tags+xml"/>
  <Override PartName="/ppt/tags/tag2.xml" ContentType="application/vnd.openxmlformats-officedocument.presentationml.tags+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76" r:id="rId1"/>
  </p:sldMasterIdLst>
  <p:notesMasterIdLst>
    <p:notesMasterId r:id="rId28"/>
  </p:notesMasterIdLst>
  <p:sldIdLst>
    <p:sldId id="256" r:id="rId2"/>
    <p:sldId id="258" r:id="rId3"/>
    <p:sldId id="261" r:id="rId4"/>
    <p:sldId id="296" r:id="rId5"/>
    <p:sldId id="280" r:id="rId6"/>
    <p:sldId id="297" r:id="rId7"/>
    <p:sldId id="257" r:id="rId8"/>
    <p:sldId id="290" r:id="rId9"/>
    <p:sldId id="298" r:id="rId10"/>
    <p:sldId id="275" r:id="rId11"/>
    <p:sldId id="277" r:id="rId12"/>
    <p:sldId id="264" r:id="rId13"/>
    <p:sldId id="262" r:id="rId14"/>
    <p:sldId id="271" r:id="rId15"/>
    <p:sldId id="295" r:id="rId16"/>
    <p:sldId id="266" r:id="rId17"/>
    <p:sldId id="265" r:id="rId18"/>
    <p:sldId id="267" r:id="rId19"/>
    <p:sldId id="269" r:id="rId20"/>
    <p:sldId id="270" r:id="rId21"/>
    <p:sldId id="301" r:id="rId22"/>
    <p:sldId id="302" r:id="rId23"/>
    <p:sldId id="294" r:id="rId24"/>
    <p:sldId id="304" r:id="rId25"/>
    <p:sldId id="303" r:id="rId26"/>
    <p:sldId id="307" r:id="rId27"/>
  </p:sldIdLst>
  <p:sldSz cx="9144000" cy="5143500" type="screen16x9"/>
  <p:notesSz cx="6858000" cy="9144000"/>
  <p:embeddedFontLst>
    <p:embeddedFont>
      <p:font typeface="Lato" panose="020B0604020202020204" charset="0"/>
      <p:regular r:id="rId29"/>
      <p:bold r:id="rId30"/>
      <p:italic r:id="rId31"/>
      <p:boldItalic r:id="rId32"/>
    </p:embeddedFont>
    <p:embeddedFont>
      <p:font typeface="Raleway" panose="020B0604020202020204" charset="0"/>
      <p:regular r:id="rId33"/>
      <p:bold r:id="rId34"/>
      <p:italic r:id="rId35"/>
      <p:boldItalic r:id="rId36"/>
    </p:embeddedFont>
    <p:embeddedFont>
      <p:font typeface="Calibri" panose="020F0502020204030204" pitchFamily="34" charset="0"/>
      <p:regular r:id="rId37"/>
      <p:bold r:id="rId38"/>
      <p:italic r:id="rId39"/>
      <p:boldItalic r:id="rId40"/>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33333" autoAdjust="0"/>
    <p:restoredTop sz="26702" autoAdjust="0"/>
  </p:normalViewPr>
  <p:slideViewPr>
    <p:cSldViewPr snapToGrid="0">
      <p:cViewPr varScale="1">
        <p:scale>
          <a:sx n="24" d="100"/>
          <a:sy n="24" d="100"/>
        </p:scale>
        <p:origin x="1332" y="28"/>
      </p:cViewPr>
      <p:guideLst>
        <p:guide orient="horz" pos="1620"/>
        <p:guide pos="2880"/>
      </p:guideLst>
    </p:cSldViewPr>
  </p:slideViewPr>
  <p:notesTextViewPr>
    <p:cViewPr>
      <p:scale>
        <a:sx n="150" d="100"/>
        <a:sy n="150" d="100"/>
      </p:scale>
      <p:origin x="0" y="-690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font" Target="fonts/font11.fntdata"/><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font" Target="fonts/font6.fntdata"/><Relationship Id="rId42"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font" Target="fonts/font5.fntdata"/><Relationship Id="rId38" Type="http://schemas.openxmlformats.org/officeDocument/2006/relationships/font" Target="fonts/font10.fntdata"/><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font" Target="fonts/font1.fntdata"/><Relationship Id="rId41"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font" Target="fonts/font4.fntdata"/><Relationship Id="rId37" Type="http://schemas.openxmlformats.org/officeDocument/2006/relationships/font" Target="fonts/font9.fntdata"/><Relationship Id="rId40" Type="http://schemas.openxmlformats.org/officeDocument/2006/relationships/font" Target="fonts/font12.fntdata"/><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notesMaster" Target="notesMasters/notesMaster1.xml"/><Relationship Id="rId36" Type="http://schemas.openxmlformats.org/officeDocument/2006/relationships/font" Target="fonts/font8.fnt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font" Target="fonts/font3.fntdata"/><Relationship Id="rId44"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font" Target="fonts/font2.fntdata"/><Relationship Id="rId35" Type="http://schemas.openxmlformats.org/officeDocument/2006/relationships/font" Target="fonts/font7.fntdata"/><Relationship Id="rId43"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3" Type="http://schemas.openxmlformats.org/officeDocument/2006/relationships/hyperlink" Target="http://news.lib.berkeley.edu/pathways-to-open-access" TargetMode="External"/><Relationship Id="rId2" Type="http://schemas.openxmlformats.org/officeDocument/2006/relationships/slide" Target="../slides/slide2.xml"/><Relationship Id="rId1" Type="http://schemas.openxmlformats.org/officeDocument/2006/relationships/notesMaster" Target="../notesMasters/notesMaster1.xml"/><Relationship Id="rId4" Type="http://schemas.openxmlformats.org/officeDocument/2006/relationships/hyperlink" Target="https://libraries.universityofcalifornia.edu/about/initiatives/scholarly-communication" TargetMode="Externa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3" Type="http://schemas.openxmlformats.org/officeDocument/2006/relationships/hyperlink" Target="https://escholarship.org/uc/combinatorial_theory" TargetMode="External"/><Relationship Id="rId2" Type="http://schemas.openxmlformats.org/officeDocument/2006/relationships/slide" Target="../slides/slide5.xml"/><Relationship Id="rId1" Type="http://schemas.openxmlformats.org/officeDocument/2006/relationships/notesMaster" Target="../notesMasters/notesMaster1.xml"/><Relationship Id="rId6" Type="http://schemas.openxmlformats.org/officeDocument/2006/relationships/hyperlink" Target="https://escholarship.org/uc/uclalaw" TargetMode="External"/><Relationship Id="rId5" Type="http://schemas.openxmlformats.org/officeDocument/2006/relationships/hyperlink" Target="https://escholarship.org/uc/ssha_transmodernity" TargetMode="External"/><Relationship Id="rId4" Type="http://schemas.openxmlformats.org/officeDocument/2006/relationships/hyperlink" Target="https://escholarship.org/uc/glossapsycholinguistics" TargetMode="Externa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3" Type="http://schemas.openxmlformats.org/officeDocument/2006/relationships/hyperlink" Target="https://app.slack.com/team/U0EDSGCRJ" TargetMode="External"/><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3" Type="http://schemas.openxmlformats.org/officeDocument/2006/relationships/hyperlink" Target="https://oaspa.org/information-resources/principles-of-transparency-and-best-practice-in-scholarly-publishing/" TargetMode="External"/><Relationship Id="rId2" Type="http://schemas.openxmlformats.org/officeDocument/2006/relationships/slide" Target="../slides/slide15.xml"/><Relationship Id="rId1" Type="http://schemas.openxmlformats.org/officeDocument/2006/relationships/notesMaster" Target="../notesMasters/notesMaster1.xml"/><Relationship Id="rId5" Type="http://schemas.openxmlformats.org/officeDocument/2006/relationships/hyperlink" Target="https://datahelpdesk.worldbank.org/knowledgebase/articles/906519-world-bank-country-and-lending-groups" TargetMode="External"/><Relationship Id="rId4" Type="http://schemas.openxmlformats.org/officeDocument/2006/relationships/hyperlink" Target="https://publicationethics.org/core-practices" TargetMode="Externa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3" Type="http://schemas.openxmlformats.org/officeDocument/2006/relationships/hyperlink" Target="https://senate.universityofcalifornia.edu/_files/committees/ucolasc/scholcommprinciples-20180425.pdf" TargetMode="External"/><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5"/>
        <p:cNvGrpSpPr/>
        <p:nvPr/>
      </p:nvGrpSpPr>
      <p:grpSpPr>
        <a:xfrm>
          <a:off x="0" y="0"/>
          <a:ext cx="0" cy="0"/>
          <a:chOff x="0" y="0"/>
          <a:chExt cx="0" cy="0"/>
        </a:xfrm>
      </p:grpSpPr>
      <p:sp>
        <p:nvSpPr>
          <p:cNvPr id="186" name="Google Shape;186;gd30d17c9d8_0_44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7" name="Google Shape;187;gd30d17c9d8_0_44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lnSpc>
                <a:spcPct val="115000"/>
              </a:lnSpc>
              <a:spcBef>
                <a:spcPts val="1200"/>
              </a:spcBef>
              <a:spcAft>
                <a:spcPts val="0"/>
              </a:spcAft>
              <a:buClr>
                <a:schemeClr val="dk1"/>
              </a:buClr>
              <a:buSzPts val="1100"/>
              <a:buFont typeface="Arial"/>
              <a:buNone/>
            </a:pPr>
            <a:endParaRPr lang="en" dirty="0" smtClean="0">
              <a:solidFill>
                <a:schemeClr val="dk1"/>
              </a:solidFill>
              <a:latin typeface="Calibri"/>
              <a:ea typeface="Calibri"/>
              <a:cs typeface="Calibri"/>
              <a:sym typeface="Calibri"/>
            </a:endParaRPr>
          </a:p>
          <a:p>
            <a:pPr marL="158750" indent="0" rtl="0" fontAlgn="base">
              <a:buNone/>
            </a:pPr>
            <a:endParaRPr lang="en-US" sz="1100" b="0" i="0" u="none" strike="noStrike" cap="none" dirty="0" smtClean="0">
              <a:solidFill>
                <a:srgbClr val="000000"/>
              </a:solidFill>
              <a:effectLst/>
              <a:latin typeface="Arial"/>
              <a:ea typeface="Arial"/>
              <a:cs typeface="Arial"/>
              <a:sym typeface="Arial"/>
            </a:endParaRPr>
          </a:p>
          <a:p>
            <a:pPr marL="158750" indent="0" rtl="0" fontAlgn="base">
              <a:buNone/>
            </a:pPr>
            <a:r>
              <a:rPr lang="en-US" sz="800" b="0" i="0" u="none" strike="noStrike" cap="none" dirty="0" smtClean="0">
                <a:solidFill>
                  <a:srgbClr val="000000"/>
                </a:solidFill>
                <a:effectLst/>
                <a:latin typeface="Arial"/>
                <a:ea typeface="Arial"/>
                <a:cs typeface="Arial"/>
                <a:sym typeface="Arial"/>
              </a:rPr>
              <a:t>Image</a:t>
            </a:r>
            <a:r>
              <a:rPr lang="en-US" sz="800" b="0" i="0" u="none" strike="noStrike" cap="none" baseline="0" dirty="0" smtClean="0">
                <a:solidFill>
                  <a:srgbClr val="000000"/>
                </a:solidFill>
                <a:effectLst/>
                <a:latin typeface="Arial"/>
                <a:ea typeface="Arial"/>
                <a:cs typeface="Arial"/>
                <a:sym typeface="Arial"/>
              </a:rPr>
              <a:t> from </a:t>
            </a:r>
            <a:r>
              <a:rPr lang="en-US" sz="800" b="0" i="0" u="none" strike="noStrike" cap="none" dirty="0" smtClean="0">
                <a:solidFill>
                  <a:srgbClr val="000000"/>
                </a:solidFill>
                <a:effectLst/>
                <a:latin typeface="Arial"/>
                <a:ea typeface="Arial"/>
                <a:cs typeface="Arial"/>
                <a:sym typeface="Arial"/>
              </a:rPr>
              <a:t>https://images.app.goo.gl/dtrUNET8dxrShbnY9</a:t>
            </a:r>
          </a:p>
          <a:p>
            <a:pPr marL="0" lvl="0" indent="0" algn="l" rtl="0">
              <a:spcBef>
                <a:spcPts val="1200"/>
              </a:spcBef>
              <a:spcAft>
                <a:spcPts val="0"/>
              </a:spcAft>
              <a:buNone/>
            </a:pPr>
            <a:r>
              <a:rPr lang="en-US" sz="800" dirty="0" smtClean="0"/>
              <a:t>many-colorful-hands-surrounding-earth-globe</a:t>
            </a:r>
            <a:endParaRPr sz="800" dirty="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0"/>
        <p:cNvGrpSpPr/>
        <p:nvPr/>
      </p:nvGrpSpPr>
      <p:grpSpPr>
        <a:xfrm>
          <a:off x="0" y="0"/>
          <a:ext cx="0" cy="0"/>
          <a:chOff x="0" y="0"/>
          <a:chExt cx="0" cy="0"/>
        </a:xfrm>
      </p:grpSpPr>
      <p:sp>
        <p:nvSpPr>
          <p:cNvPr id="201" name="Google Shape;201;gd624847ff8_0_34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202" name="Google Shape;202;gd624847ff8_0_344: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r>
              <a:rPr lang="en" baseline="0" dirty="0" smtClean="0"/>
              <a:t>Given that focus on UC’s OA policies and principles, I thought it would be helpful background to provide a brief summary of them. </a:t>
            </a:r>
          </a:p>
          <a:p>
            <a:pPr marL="0" lvl="0" indent="0" algn="l" rtl="0">
              <a:lnSpc>
                <a:spcPct val="100000"/>
              </a:lnSpc>
              <a:spcBef>
                <a:spcPts val="0"/>
              </a:spcBef>
              <a:spcAft>
                <a:spcPts val="0"/>
              </a:spcAft>
              <a:buSzPts val="1100"/>
              <a:buNone/>
            </a:pPr>
            <a:endParaRPr lang="en" dirty="0" smtClean="0"/>
          </a:p>
          <a:p>
            <a:pPr marL="0" marR="0" lvl="0" indent="0" algn="l" defTabSz="914400" rtl="0" eaLnBrk="1" fontAlgn="auto" latinLnBrk="0" hangingPunct="1">
              <a:lnSpc>
                <a:spcPct val="100000"/>
              </a:lnSpc>
              <a:spcBef>
                <a:spcPts val="0"/>
              </a:spcBef>
              <a:spcAft>
                <a:spcPts val="0"/>
              </a:spcAft>
              <a:buClr>
                <a:srgbClr val="000000"/>
              </a:buClr>
              <a:buSzPts val="1100"/>
              <a:buFont typeface="Arial"/>
              <a:buNone/>
              <a:tabLst/>
              <a:defRPr/>
            </a:pPr>
            <a:r>
              <a:rPr lang="en" dirty="0" smtClean="0"/>
              <a:t>All</a:t>
            </a:r>
            <a:r>
              <a:rPr lang="en" baseline="0" dirty="0" smtClean="0"/>
              <a:t> authors across UC are covered by open access policies.  The</a:t>
            </a:r>
            <a:r>
              <a:rPr lang="en" dirty="0" smtClean="0"/>
              <a:t> faculty open access policy</a:t>
            </a:r>
            <a:r>
              <a:rPr lang="en" baseline="0" dirty="0" smtClean="0"/>
              <a:t> is</a:t>
            </a:r>
            <a:r>
              <a:rPr lang="en" dirty="0" smtClean="0"/>
              <a:t> permission-based</a:t>
            </a:r>
            <a:r>
              <a:rPr lang="en" baseline="0" dirty="0" smtClean="0"/>
              <a:t> policy, like the Harvard policy, which resets the copyright default for UC authors, through providing a license to UC that allows for depositing articles to our repository, eScholarship.   </a:t>
            </a:r>
          </a:p>
          <a:p>
            <a:pPr marL="0" marR="0" lvl="0" indent="0" algn="l" defTabSz="914400" rtl="0" eaLnBrk="1" fontAlgn="auto" latinLnBrk="0" hangingPunct="1">
              <a:lnSpc>
                <a:spcPct val="100000"/>
              </a:lnSpc>
              <a:spcBef>
                <a:spcPts val="0"/>
              </a:spcBef>
              <a:spcAft>
                <a:spcPts val="0"/>
              </a:spcAft>
              <a:buClr>
                <a:srgbClr val="000000"/>
              </a:buClr>
              <a:buSzPts val="1100"/>
              <a:buFont typeface="Arial"/>
              <a:buNone/>
              <a:tabLst/>
              <a:defRPr/>
            </a:pPr>
            <a:endParaRPr lang="en" dirty="0" smtClean="0"/>
          </a:p>
          <a:p>
            <a:pPr marL="0" lvl="0" indent="0" algn="l" rtl="0">
              <a:lnSpc>
                <a:spcPct val="100000"/>
              </a:lnSpc>
              <a:spcBef>
                <a:spcPts val="0"/>
              </a:spcBef>
              <a:spcAft>
                <a:spcPts val="0"/>
              </a:spcAft>
              <a:buSzPts val="1100"/>
              <a:buNone/>
            </a:pPr>
            <a:r>
              <a:rPr lang="en-US" dirty="0" smtClean="0"/>
              <a:t>Faculty</a:t>
            </a:r>
            <a:r>
              <a:rPr lang="en-US" baseline="0" dirty="0" smtClean="0"/>
              <a:t> principles for advancing open access publishing form another </a:t>
            </a:r>
            <a:r>
              <a:rPr lang="en-US" dirty="0" smtClean="0"/>
              <a:t>important strategic foundation for UC’s transformative agreements.  These principles were issued in 2018 by the system-wide Academic Senate committee that advises the University President on scholarly communication matters --They issued a statement of principles meant </a:t>
            </a:r>
            <a:r>
              <a:rPr lang="en-US" b="1" dirty="0" smtClean="0"/>
              <a:t>to support replacing subscription-based publishing with open access (OA). </a:t>
            </a:r>
          </a:p>
          <a:p>
            <a:pPr marL="0" lvl="0" indent="0" algn="l" rtl="0">
              <a:lnSpc>
                <a:spcPct val="100000"/>
              </a:lnSpc>
              <a:spcBef>
                <a:spcPts val="0"/>
              </a:spcBef>
              <a:spcAft>
                <a:spcPts val="0"/>
              </a:spcAft>
              <a:buSzPts val="1100"/>
              <a:buNone/>
            </a:pPr>
            <a:endParaRPr lang="en-US" dirty="0" smtClean="0"/>
          </a:p>
          <a:p>
            <a:pPr marL="0" lvl="0" indent="0" algn="l" rtl="0">
              <a:spcBef>
                <a:spcPts val="0"/>
              </a:spcBef>
              <a:spcAft>
                <a:spcPts val="0"/>
              </a:spcAft>
              <a:buClr>
                <a:schemeClr val="dk1"/>
              </a:buClr>
              <a:buSzPts val="1100"/>
              <a:buFont typeface="Arial"/>
              <a:buNone/>
            </a:pPr>
            <a:r>
              <a:rPr lang="en-US" dirty="0" smtClean="0">
                <a:solidFill>
                  <a:schemeClr val="dk1"/>
                </a:solidFill>
              </a:rPr>
              <a:t>Shortly after these Principles were </a:t>
            </a:r>
            <a:r>
              <a:rPr lang="en-US" dirty="0" err="1" smtClean="0">
                <a:solidFill>
                  <a:schemeClr val="dk1"/>
                </a:solidFill>
              </a:rPr>
              <a:t>issued,the</a:t>
            </a:r>
            <a:r>
              <a:rPr lang="en-US" dirty="0" smtClean="0">
                <a:solidFill>
                  <a:schemeClr val="dk1"/>
                </a:solidFill>
              </a:rPr>
              <a:t> </a:t>
            </a:r>
            <a:r>
              <a:rPr lang="en-US" sz="950" dirty="0" err="1" smtClean="0">
                <a:solidFill>
                  <a:schemeClr val="dk1"/>
                </a:solidFill>
                <a:highlight>
                  <a:schemeClr val="lt1"/>
                </a:highlight>
              </a:rPr>
              <a:t>Systemwide</a:t>
            </a:r>
            <a:r>
              <a:rPr lang="en-US" sz="950" dirty="0" smtClean="0">
                <a:solidFill>
                  <a:schemeClr val="dk1"/>
                </a:solidFill>
                <a:highlight>
                  <a:schemeClr val="lt1"/>
                </a:highlight>
              </a:rPr>
              <a:t> Library and Scholarly Information Advisory Committee, which has representation from faculty, libraries, senior administrators, and more) </a:t>
            </a:r>
            <a:r>
              <a:rPr lang="en-US" dirty="0" smtClean="0">
                <a:solidFill>
                  <a:schemeClr val="dk1"/>
                </a:solidFill>
                <a:highlight>
                  <a:schemeClr val="lt1"/>
                </a:highlight>
              </a:rPr>
              <a:t>issued</a:t>
            </a:r>
            <a:r>
              <a:rPr lang="en-US" dirty="0" smtClean="0">
                <a:solidFill>
                  <a:schemeClr val="dk1"/>
                </a:solidFill>
              </a:rPr>
              <a:t> a comprehensive open access strategy, entitled “A Call to Action,” which articulates </a:t>
            </a:r>
            <a:r>
              <a:rPr lang="en-US" b="1" dirty="0" smtClean="0">
                <a:solidFill>
                  <a:schemeClr val="dk1"/>
                </a:solidFill>
              </a:rPr>
              <a:t>our aim at UC to control costs while advancing models that provide Open Access to UC’s research</a:t>
            </a:r>
            <a:r>
              <a:rPr lang="en-US" dirty="0" smtClean="0">
                <a:solidFill>
                  <a:schemeClr val="dk1"/>
                </a:solidFill>
              </a:rPr>
              <a:t>.  This call to action was endorsed by both by</a:t>
            </a:r>
            <a:r>
              <a:rPr lang="en-US" baseline="0" dirty="0" smtClean="0">
                <a:solidFill>
                  <a:schemeClr val="dk1"/>
                </a:solidFill>
              </a:rPr>
              <a:t> the senate committee and </a:t>
            </a:r>
            <a:r>
              <a:rPr lang="en-US" dirty="0" smtClean="0">
                <a:solidFill>
                  <a:schemeClr val="dk1"/>
                </a:solidFill>
              </a:rPr>
              <a:t>the Council of University Librarians,</a:t>
            </a:r>
            <a:r>
              <a:rPr lang="en-US" baseline="0" dirty="0" smtClean="0">
                <a:solidFill>
                  <a:schemeClr val="dk1"/>
                </a:solidFill>
              </a:rPr>
              <a:t> and announced along with strategies for journal negotiations.  </a:t>
            </a:r>
          </a:p>
          <a:p>
            <a:pPr marL="0" lvl="0" indent="0" algn="l" rtl="0">
              <a:spcBef>
                <a:spcPts val="0"/>
              </a:spcBef>
              <a:spcAft>
                <a:spcPts val="0"/>
              </a:spcAft>
              <a:buClr>
                <a:schemeClr val="dk1"/>
              </a:buClr>
              <a:buSzPts val="1100"/>
              <a:buFont typeface="Arial"/>
              <a:buNone/>
            </a:pPr>
            <a:endParaRPr lang="en-US" baseline="0" dirty="0" smtClean="0">
              <a:solidFill>
                <a:schemeClr val="dk1"/>
              </a:solidFill>
            </a:endParaRPr>
          </a:p>
          <a:p>
            <a:pPr marL="0" lvl="0" indent="0" algn="l" rtl="0">
              <a:spcBef>
                <a:spcPts val="0"/>
              </a:spcBef>
              <a:spcAft>
                <a:spcPts val="0"/>
              </a:spcAft>
              <a:buClr>
                <a:schemeClr val="dk1"/>
              </a:buClr>
              <a:buSzPts val="1100"/>
              <a:buFont typeface="Arial"/>
              <a:buNone/>
            </a:pPr>
            <a:r>
              <a:rPr lang="en-US" baseline="0" dirty="0" smtClean="0">
                <a:solidFill>
                  <a:schemeClr val="dk1"/>
                </a:solidFill>
              </a:rPr>
              <a:t>One outcome was the formation of a team of librarians and faculty to focus on negotiating a shift from subscription agreements to open access agreements, which is the team that oversaw and carried out the Elsevier negotiations.  </a:t>
            </a:r>
            <a:endParaRPr lang="en-US" dirty="0" smtClean="0">
              <a:solidFill>
                <a:schemeClr val="dk1"/>
              </a:solidFill>
            </a:endParaRPr>
          </a:p>
          <a:p>
            <a:pPr marL="0" lvl="0" indent="0" algn="l" rtl="0">
              <a:spcBef>
                <a:spcPts val="0"/>
              </a:spcBef>
              <a:spcAft>
                <a:spcPts val="0"/>
              </a:spcAft>
              <a:buClr>
                <a:schemeClr val="dk1"/>
              </a:buClr>
              <a:buSzPts val="1100"/>
              <a:buFont typeface="Arial"/>
              <a:buNone/>
            </a:pPr>
            <a:endParaRPr lang="en-US" dirty="0" smtClean="0">
              <a:solidFill>
                <a:schemeClr val="dk1"/>
              </a:solidFill>
            </a:endParaRPr>
          </a:p>
          <a:p>
            <a:pPr marL="0" lvl="0" indent="0" algn="l" rtl="0">
              <a:lnSpc>
                <a:spcPct val="100000"/>
              </a:lnSpc>
              <a:spcBef>
                <a:spcPts val="0"/>
              </a:spcBef>
              <a:spcAft>
                <a:spcPts val="0"/>
              </a:spcAft>
              <a:buSzPts val="1100"/>
              <a:buNone/>
            </a:pPr>
            <a:r>
              <a:rPr lang="en-US" dirty="0" smtClean="0"/>
              <a:t>And finally, the</a:t>
            </a:r>
            <a:r>
              <a:rPr lang="en-US" baseline="0" dirty="0" smtClean="0"/>
              <a:t> libraries roadmap “pathways to OA” affirmed in 2018 that UC would follow multiple strategies to advance OA and to shift funds away from subscriptions and towards open access.  The libraries </a:t>
            </a:r>
            <a:r>
              <a:rPr lang="en-US" sz="1100" b="0" i="0" u="none" strike="noStrike" cap="none" dirty="0" smtClean="0">
                <a:solidFill>
                  <a:srgbClr val="000000"/>
                </a:solidFill>
                <a:effectLst/>
                <a:latin typeface="Arial"/>
                <a:ea typeface="Arial"/>
                <a:cs typeface="Arial"/>
                <a:sym typeface="Arial"/>
              </a:rPr>
              <a:t> </a:t>
            </a:r>
            <a:r>
              <a:rPr lang="en-US" sz="1100" b="0" i="0" u="sng" strike="noStrike" cap="none" dirty="0" smtClean="0">
                <a:solidFill>
                  <a:srgbClr val="000000"/>
                </a:solidFill>
                <a:effectLst/>
                <a:latin typeface="Arial"/>
                <a:ea typeface="Arial"/>
                <a:cs typeface="Arial"/>
                <a:sym typeface="Arial"/>
                <a:hlinkClick r:id="rId3"/>
              </a:rPr>
              <a:t>release</a:t>
            </a:r>
            <a:r>
              <a:rPr lang="en-US" sz="1100" b="0" i="0" u="sng" strike="noStrike" cap="none" dirty="0" smtClean="0">
                <a:solidFill>
                  <a:srgbClr val="000000"/>
                </a:solidFill>
                <a:effectLst/>
                <a:latin typeface="Arial"/>
                <a:ea typeface="Arial"/>
                <a:cs typeface="Arial"/>
                <a:sym typeface="Arial"/>
              </a:rPr>
              <a:t>d</a:t>
            </a:r>
            <a:r>
              <a:rPr lang="en-US" sz="1100" b="0" i="0" u="none" strike="noStrike" cap="none" dirty="0" smtClean="0">
                <a:solidFill>
                  <a:srgbClr val="000000"/>
                </a:solidFill>
                <a:effectLst/>
                <a:latin typeface="Arial"/>
                <a:ea typeface="Arial"/>
                <a:cs typeface="Arial"/>
                <a:sym typeface="Arial"/>
              </a:rPr>
              <a:t> the </a:t>
            </a:r>
            <a:r>
              <a:rPr lang="en-US" sz="1100" b="0" i="1" u="sng" strike="noStrike" cap="none" dirty="0" smtClean="0">
                <a:solidFill>
                  <a:srgbClr val="000000"/>
                </a:solidFill>
                <a:effectLst/>
                <a:latin typeface="Arial"/>
                <a:ea typeface="Arial"/>
                <a:cs typeface="Arial"/>
                <a:sym typeface="Arial"/>
                <a:hlinkClick r:id="rId4"/>
              </a:rPr>
              <a:t>Pathways to Open Access</a:t>
            </a:r>
            <a:r>
              <a:rPr lang="en-US" sz="1100" b="0" i="0" u="sng" strike="noStrike" cap="none" dirty="0" smtClean="0">
                <a:solidFill>
                  <a:srgbClr val="000000"/>
                </a:solidFill>
                <a:effectLst/>
                <a:latin typeface="Arial"/>
                <a:ea typeface="Arial"/>
                <a:cs typeface="Arial"/>
                <a:sym typeface="Arial"/>
                <a:hlinkClick r:id="rId4"/>
              </a:rPr>
              <a:t> toolkit</a:t>
            </a:r>
            <a:r>
              <a:rPr lang="en-US" sz="1100" b="0" i="0" u="none" strike="noStrike" cap="none" dirty="0" smtClean="0">
                <a:solidFill>
                  <a:srgbClr val="000000"/>
                </a:solidFill>
                <a:effectLst/>
                <a:latin typeface="Arial"/>
                <a:ea typeface="Arial"/>
                <a:cs typeface="Arial"/>
                <a:sym typeface="Arial"/>
              </a:rPr>
              <a:t> ,analyzing</a:t>
            </a:r>
            <a:r>
              <a:rPr lang="en-US" sz="1100" b="0" i="0" u="none" strike="noStrike" cap="none" baseline="0" dirty="0" smtClean="0">
                <a:solidFill>
                  <a:srgbClr val="000000"/>
                </a:solidFill>
                <a:effectLst/>
                <a:latin typeface="Arial"/>
                <a:ea typeface="Arial"/>
                <a:cs typeface="Arial"/>
                <a:sym typeface="Arial"/>
              </a:rPr>
              <a:t> </a:t>
            </a:r>
            <a:r>
              <a:rPr lang="en-US" sz="1100" b="0" i="0" u="none" strike="noStrike" cap="none" dirty="0" smtClean="0">
                <a:solidFill>
                  <a:srgbClr val="000000"/>
                </a:solidFill>
                <a:effectLst/>
                <a:latin typeface="Arial"/>
                <a:ea typeface="Arial"/>
                <a:cs typeface="Arial"/>
                <a:sym typeface="Arial"/>
              </a:rPr>
              <a:t>a</a:t>
            </a:r>
            <a:r>
              <a:rPr lang="en-US" sz="1100" b="0" i="0" u="none" strike="noStrike" cap="none" baseline="0" dirty="0" smtClean="0">
                <a:solidFill>
                  <a:srgbClr val="000000"/>
                </a:solidFill>
                <a:effectLst/>
                <a:latin typeface="Arial"/>
                <a:ea typeface="Arial"/>
                <a:cs typeface="Arial"/>
                <a:sym typeface="Arial"/>
              </a:rPr>
              <a:t> wide range</a:t>
            </a:r>
            <a:r>
              <a:rPr lang="en-US" sz="1100" b="0" i="0" u="none" strike="noStrike" cap="none" dirty="0" smtClean="0">
                <a:solidFill>
                  <a:srgbClr val="000000"/>
                </a:solidFill>
                <a:effectLst/>
                <a:latin typeface="Arial"/>
                <a:ea typeface="Arial"/>
                <a:cs typeface="Arial"/>
                <a:sym typeface="Arial"/>
              </a:rPr>
              <a:t> of strategies in order to help each individual UC campus – and potentially</a:t>
            </a:r>
            <a:r>
              <a:rPr lang="en-US" sz="1100" b="0" i="0" u="none" strike="noStrike" cap="none" baseline="0" dirty="0" smtClean="0">
                <a:solidFill>
                  <a:srgbClr val="000000"/>
                </a:solidFill>
                <a:effectLst/>
                <a:latin typeface="Arial"/>
                <a:ea typeface="Arial"/>
                <a:cs typeface="Arial"/>
                <a:sym typeface="Arial"/>
              </a:rPr>
              <a:t> others outside UC -- </a:t>
            </a:r>
            <a:r>
              <a:rPr lang="en-US" sz="1100" b="0" i="0" u="none" strike="noStrike" cap="none" dirty="0" smtClean="0">
                <a:solidFill>
                  <a:srgbClr val="000000"/>
                </a:solidFill>
                <a:effectLst/>
                <a:latin typeface="Arial"/>
                <a:ea typeface="Arial"/>
                <a:cs typeface="Arial"/>
                <a:sym typeface="Arial"/>
              </a:rPr>
              <a:t>evaluate which option(s) best serve their goals as they work to shift funds away from subscriptions.</a:t>
            </a:r>
          </a:p>
          <a:p>
            <a:pPr marL="0" lvl="0" indent="0" algn="l" rtl="0">
              <a:lnSpc>
                <a:spcPct val="100000"/>
              </a:lnSpc>
              <a:spcBef>
                <a:spcPts val="0"/>
              </a:spcBef>
              <a:spcAft>
                <a:spcPts val="0"/>
              </a:spcAft>
              <a:buSzPts val="1100"/>
              <a:buNone/>
            </a:pPr>
            <a:endParaRPr lang="en-US" sz="1100" b="0" i="0" u="none" strike="noStrike" cap="none" baseline="0" dirty="0" smtClean="0">
              <a:solidFill>
                <a:srgbClr val="000000"/>
              </a:solidFill>
              <a:effectLst/>
              <a:latin typeface="Arial"/>
              <a:cs typeface="Arial"/>
              <a:sym typeface="Arial"/>
            </a:endParaRPr>
          </a:p>
          <a:p>
            <a:pPr marL="0" lvl="0" indent="0" algn="l" rtl="0">
              <a:lnSpc>
                <a:spcPct val="100000"/>
              </a:lnSpc>
              <a:spcBef>
                <a:spcPts val="0"/>
              </a:spcBef>
              <a:spcAft>
                <a:spcPts val="0"/>
              </a:spcAft>
              <a:buSzPts val="1100"/>
              <a:buNone/>
            </a:pPr>
            <a:endParaRPr lang="en-US" sz="1100" b="0" i="0" u="none" strike="noStrike" cap="none" dirty="0" smtClean="0">
              <a:solidFill>
                <a:srgbClr val="000000"/>
              </a:solidFill>
              <a:effectLst/>
              <a:latin typeface="Arial"/>
              <a:cs typeface="Arial"/>
              <a:sym typeface="Arial"/>
            </a:endParaRPr>
          </a:p>
          <a:p>
            <a:pPr marL="0" lvl="0" indent="0" algn="l" rtl="0">
              <a:lnSpc>
                <a:spcPct val="100000"/>
              </a:lnSpc>
              <a:spcBef>
                <a:spcPts val="0"/>
              </a:spcBef>
              <a:spcAft>
                <a:spcPts val="0"/>
              </a:spcAft>
              <a:buSzPts val="1100"/>
              <a:buNone/>
            </a:pPr>
            <a:endParaRPr lang="en-US" sz="1100" b="0" i="0" u="none" strike="noStrike" cap="none" dirty="0" smtClean="0">
              <a:solidFill>
                <a:srgbClr val="000000"/>
              </a:solidFill>
              <a:effectLst/>
              <a:latin typeface="Arial"/>
              <a:cs typeface="Arial"/>
              <a:sym typeface="Arial"/>
            </a:endParaRPr>
          </a:p>
          <a:p>
            <a:pPr marL="0" lvl="0" indent="0" algn="l" rtl="0">
              <a:lnSpc>
                <a:spcPct val="100000"/>
              </a:lnSpc>
              <a:spcBef>
                <a:spcPts val="0"/>
              </a:spcBef>
              <a:spcAft>
                <a:spcPts val="0"/>
              </a:spcAft>
              <a:buSzPts val="1100"/>
              <a:buNone/>
            </a:pPr>
            <a:r>
              <a:rPr lang="en-US" sz="1100" b="0" i="0" u="none" strike="noStrike" cap="none" dirty="0" smtClean="0">
                <a:solidFill>
                  <a:srgbClr val="000000"/>
                </a:solidFill>
                <a:effectLst/>
                <a:latin typeface="Arial"/>
                <a:cs typeface="Arial"/>
                <a:sym typeface="Arial"/>
              </a:rPr>
              <a:t>BACKGROUND</a:t>
            </a:r>
            <a:r>
              <a:rPr lang="en-US" sz="1100" b="0" i="0" u="none" strike="noStrike" cap="none" baseline="0" dirty="0" smtClean="0">
                <a:solidFill>
                  <a:srgbClr val="000000"/>
                </a:solidFill>
                <a:effectLst/>
                <a:latin typeface="Arial"/>
                <a:cs typeface="Arial"/>
                <a:sym typeface="Arial"/>
              </a:rPr>
              <a:t> ON UC POLICY TIMING:</a:t>
            </a:r>
          </a:p>
          <a:p>
            <a:pPr marL="0" marR="0" lvl="0" indent="0" algn="l" defTabSz="914400" rtl="0" eaLnBrk="1" fontAlgn="auto" latinLnBrk="0" hangingPunct="1">
              <a:lnSpc>
                <a:spcPct val="100000"/>
              </a:lnSpc>
              <a:spcBef>
                <a:spcPts val="0"/>
              </a:spcBef>
              <a:spcAft>
                <a:spcPts val="0"/>
              </a:spcAft>
              <a:buClr>
                <a:srgbClr val="000000"/>
              </a:buClr>
              <a:buSzPts val="1100"/>
              <a:buFont typeface="Arial"/>
              <a:buNone/>
              <a:tabLst/>
              <a:defRPr/>
            </a:pPr>
            <a:r>
              <a:rPr lang="en" baseline="0" dirty="0" smtClean="0"/>
              <a:t>The initial policy at the Univ of CA San Francisco was expanded to the entire UC faculty in 2013 and then through a presidential policy in 2015,  to all authors </a:t>
            </a:r>
            <a:r>
              <a:rPr lang="en-US" sz="1100" b="1" i="0" u="none" strike="noStrike" cap="none" dirty="0" smtClean="0">
                <a:solidFill>
                  <a:srgbClr val="000000"/>
                </a:solidFill>
                <a:effectLst/>
                <a:latin typeface="Arial"/>
                <a:ea typeface="Arial"/>
                <a:cs typeface="Arial"/>
                <a:sym typeface="Arial"/>
              </a:rPr>
              <a:t>employed at UC</a:t>
            </a:r>
            <a:r>
              <a:rPr lang="en-US" sz="1100" b="0" i="0" u="none" strike="noStrike" cap="none" dirty="0" smtClean="0">
                <a:solidFill>
                  <a:srgbClr val="000000"/>
                </a:solidFill>
                <a:effectLst/>
                <a:latin typeface="Arial"/>
                <a:ea typeface="Arial"/>
                <a:cs typeface="Arial"/>
                <a:sym typeface="Arial"/>
              </a:rPr>
              <a:t>, including non-senate researchers, lecturers, post-doctoral scholars, administrative staff, librarians, and graduate students.</a:t>
            </a:r>
            <a:r>
              <a:rPr lang="en" baseline="0" dirty="0" smtClean="0"/>
              <a:t> </a:t>
            </a:r>
          </a:p>
          <a:p>
            <a:pPr marL="0" lvl="0" indent="0" algn="l" rtl="0">
              <a:lnSpc>
                <a:spcPct val="100000"/>
              </a:lnSpc>
              <a:spcBef>
                <a:spcPts val="0"/>
              </a:spcBef>
              <a:spcAft>
                <a:spcPts val="0"/>
              </a:spcAft>
              <a:buSzPts val="1100"/>
              <a:buNone/>
            </a:pPr>
            <a:endParaRPr lang="en-US" sz="1100" b="0" i="0" u="none" strike="noStrike" cap="none" dirty="0" smtClean="0">
              <a:solidFill>
                <a:srgbClr val="000000"/>
              </a:solidFill>
              <a:effectLst/>
              <a:latin typeface="Arial"/>
              <a:cs typeface="Arial"/>
              <a:sym typeface="Arial"/>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1"/>
        <p:cNvGrpSpPr/>
        <p:nvPr/>
      </p:nvGrpSpPr>
      <p:grpSpPr>
        <a:xfrm>
          <a:off x="0" y="0"/>
          <a:ext cx="0" cy="0"/>
          <a:chOff x="0" y="0"/>
          <a:chExt cx="0" cy="0"/>
        </a:xfrm>
      </p:grpSpPr>
      <p:sp>
        <p:nvSpPr>
          <p:cNvPr id="232" name="Google Shape;232;gd624847ff8_0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33" name="Google Shape;233;gd624847ff8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baseline="0" dirty="0" smtClean="0"/>
              <a:t>This commitment to multiple pathways to advance open access is a </a:t>
            </a:r>
            <a:r>
              <a:rPr lang="en" dirty="0" smtClean="0"/>
              <a:t>coordinated </a:t>
            </a:r>
            <a:r>
              <a:rPr lang="en" dirty="0"/>
              <a:t>multi-pronged </a:t>
            </a:r>
            <a:r>
              <a:rPr lang="en" dirty="0" smtClean="0"/>
              <a:t>approach to supporting</a:t>
            </a:r>
            <a:r>
              <a:rPr lang="en" baseline="0" dirty="0" smtClean="0"/>
              <a:t> </a:t>
            </a:r>
            <a:r>
              <a:rPr lang="en" dirty="0" smtClean="0"/>
              <a:t>open access – it is the foundation of our work at </a:t>
            </a:r>
            <a:r>
              <a:rPr lang="en" dirty="0"/>
              <a:t>UC. </a:t>
            </a:r>
            <a:r>
              <a:rPr lang="en" baseline="0" dirty="0" smtClean="0"/>
              <a:t> </a:t>
            </a:r>
          </a:p>
          <a:p>
            <a:pPr marL="0" lvl="0" indent="0" algn="l" rtl="0">
              <a:spcBef>
                <a:spcPts val="0"/>
              </a:spcBef>
              <a:spcAft>
                <a:spcPts val="0"/>
              </a:spcAft>
              <a:buNone/>
            </a:pPr>
            <a:endParaRPr lang="en" baseline="0" dirty="0" smtClean="0"/>
          </a:p>
          <a:p>
            <a:pPr marL="0" marR="0" lvl="0" indent="0" algn="l" defTabSz="914400" rtl="0" eaLnBrk="1" fontAlgn="auto" latinLnBrk="0" hangingPunct="1">
              <a:lnSpc>
                <a:spcPct val="100000"/>
              </a:lnSpc>
              <a:spcBef>
                <a:spcPts val="0"/>
              </a:spcBef>
              <a:spcAft>
                <a:spcPts val="0"/>
              </a:spcAft>
              <a:buClr>
                <a:srgbClr val="000000"/>
              </a:buClr>
              <a:buSzPts val="1100"/>
              <a:buFont typeface="Arial"/>
              <a:buNone/>
              <a:tabLst/>
              <a:defRPr/>
            </a:pPr>
            <a:r>
              <a:rPr lang="en-US" baseline="0" dirty="0" smtClean="0"/>
              <a:t>Our efforts include publisher agreements, including a range of business models, both APC based and not APC based; leveraging our open access policies, which </a:t>
            </a:r>
            <a:r>
              <a:rPr lang="en" baseline="0" dirty="0" smtClean="0"/>
              <a:t>in in the past year yielded </a:t>
            </a:r>
            <a:r>
              <a:rPr lang="en-US" dirty="0" smtClean="0"/>
              <a:t>30K deposits [</a:t>
            </a:r>
            <a:r>
              <a:rPr lang="en-US" baseline="0" dirty="0" smtClean="0"/>
              <a:t>of which </a:t>
            </a:r>
            <a:r>
              <a:rPr lang="en-US" dirty="0" smtClean="0"/>
              <a:t>16,000</a:t>
            </a:r>
            <a:r>
              <a:rPr lang="en-US" baseline="0" dirty="0" smtClean="0"/>
              <a:t> were</a:t>
            </a:r>
            <a:r>
              <a:rPr lang="en-US" dirty="0" smtClean="0"/>
              <a:t> author-based deposits);</a:t>
            </a:r>
            <a:r>
              <a:rPr lang="en-US" baseline="0" dirty="0" smtClean="0"/>
              <a:t> our extensive library-based publishing, and building and investing in open infrastructure. </a:t>
            </a:r>
          </a:p>
          <a:p>
            <a:pPr marL="0" lvl="0" indent="0" algn="l" rtl="0">
              <a:spcBef>
                <a:spcPts val="0"/>
              </a:spcBef>
              <a:spcAft>
                <a:spcPts val="0"/>
              </a:spcAft>
              <a:buNone/>
            </a:pPr>
            <a:endParaRPr lang="en-US" baseline="0" dirty="0" smtClean="0"/>
          </a:p>
          <a:p>
            <a:pPr marL="0" lvl="0" indent="0" algn="l" rtl="0">
              <a:spcBef>
                <a:spcPts val="0"/>
              </a:spcBef>
              <a:spcAft>
                <a:spcPts val="0"/>
              </a:spcAft>
              <a:buNone/>
            </a:pPr>
            <a:r>
              <a:rPr lang="en-US" baseline="0" dirty="0" smtClean="0"/>
              <a:t>These efforts are focused on what we, in libraries, can actively do now, with our investments and within our scope, to advance open access responsibly and iteratively, in support of a worldwide transition to open access. </a:t>
            </a:r>
            <a:endParaRPr lang="en" baseline="0" dirty="0" smtClean="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pPr marL="158750" marR="0" lvl="0" indent="0" algn="l" defTabSz="914400" rtl="0" eaLnBrk="1" fontAlgn="auto" latinLnBrk="0" hangingPunct="1">
              <a:lnSpc>
                <a:spcPct val="100000"/>
              </a:lnSpc>
              <a:spcBef>
                <a:spcPts val="0"/>
              </a:spcBef>
              <a:spcAft>
                <a:spcPts val="0"/>
              </a:spcAft>
              <a:buClr>
                <a:srgbClr val="000000"/>
              </a:buClr>
              <a:buSzPts val="1100"/>
              <a:buFont typeface="Arial"/>
              <a:buNone/>
              <a:tabLst/>
              <a:defRPr/>
            </a:pPr>
            <a:r>
              <a:rPr lang="en-US" dirty="0" smtClean="0"/>
              <a:t>On</a:t>
            </a:r>
            <a:r>
              <a:rPr lang="en-US" baseline="0" dirty="0" smtClean="0"/>
              <a:t>e of the paths to OA that UC supports heavily is the open infrastructure needed to support a robust, open ecosystem.  At the California Digital Library, we have created, or worked with others to create, open source tools that advance open access.  These include data sharing services such as Dryad, essential metadata infrastructure such as the Research Organization Registry, and platforms for open access publishing for monographs, journals, and preprints, including </a:t>
            </a:r>
            <a:r>
              <a:rPr lang="en-US" baseline="0" dirty="0" err="1" smtClean="0"/>
              <a:t>NexGen</a:t>
            </a:r>
            <a:r>
              <a:rPr lang="en-US" baseline="0" dirty="0" smtClean="0"/>
              <a:t> library publishing, a new program to build a </a:t>
            </a:r>
            <a:r>
              <a:rPr lang="en-US" dirty="0" smtClean="0">
                <a:solidFill>
                  <a:srgbClr val="434343"/>
                </a:solidFill>
              </a:rPr>
              <a:t>unified institutional repository and journal publishing solution focused specifically on creating an open source alternative to </a:t>
            </a:r>
            <a:r>
              <a:rPr lang="en-US" dirty="0" err="1" smtClean="0">
                <a:solidFill>
                  <a:srgbClr val="434343"/>
                </a:solidFill>
              </a:rPr>
              <a:t>bepress’s</a:t>
            </a:r>
            <a:r>
              <a:rPr lang="en-US" dirty="0" smtClean="0">
                <a:solidFill>
                  <a:srgbClr val="434343"/>
                </a:solidFill>
              </a:rPr>
              <a:t> Digital Commons platform.</a:t>
            </a:r>
            <a:endParaRPr lang="en-US" dirty="0" smtClean="0"/>
          </a:p>
          <a:p>
            <a:pPr marL="158750" marR="0" lvl="0" indent="0" algn="l" defTabSz="914400" rtl="0" eaLnBrk="1" fontAlgn="auto" latinLnBrk="0" hangingPunct="1">
              <a:lnSpc>
                <a:spcPct val="100000"/>
              </a:lnSpc>
              <a:spcBef>
                <a:spcPts val="0"/>
              </a:spcBef>
              <a:spcAft>
                <a:spcPts val="0"/>
              </a:spcAft>
              <a:buClr>
                <a:srgbClr val="000000"/>
              </a:buClr>
              <a:buSzPts val="1100"/>
              <a:buFont typeface="Arial"/>
              <a:buNone/>
              <a:tabLst/>
              <a:defRPr/>
            </a:pPr>
            <a:r>
              <a:rPr lang="en-US" baseline="0" dirty="0" smtClean="0"/>
              <a:t>. </a:t>
            </a:r>
            <a:endParaRPr lang="en-US" dirty="0" smtClean="0"/>
          </a:p>
          <a:p>
            <a:pPr marL="158750" marR="0" lvl="0" indent="0" algn="l" defTabSz="914400" rtl="0" eaLnBrk="1" fontAlgn="auto" latinLnBrk="0" hangingPunct="1">
              <a:lnSpc>
                <a:spcPct val="100000"/>
              </a:lnSpc>
              <a:spcBef>
                <a:spcPts val="0"/>
              </a:spcBef>
              <a:spcAft>
                <a:spcPts val="0"/>
              </a:spcAft>
              <a:buClr>
                <a:srgbClr val="000000"/>
              </a:buClr>
              <a:buSzPts val="1100"/>
              <a:buFont typeface="Arial"/>
              <a:buNone/>
              <a:tabLst/>
              <a:defRPr/>
            </a:pPr>
            <a:endParaRPr lang="en-US" dirty="0" smtClean="0"/>
          </a:p>
          <a:p>
            <a:pPr marL="457200" marR="0" lvl="0" indent="-298450" algn="l" defTabSz="914400" rtl="0" eaLnBrk="1" fontAlgn="auto" latinLnBrk="0" hangingPunct="1">
              <a:lnSpc>
                <a:spcPct val="100000"/>
              </a:lnSpc>
              <a:spcBef>
                <a:spcPts val="0"/>
              </a:spcBef>
              <a:spcAft>
                <a:spcPts val="0"/>
              </a:spcAft>
              <a:buClr>
                <a:srgbClr val="000000"/>
              </a:buClr>
              <a:buSzPts val="1100"/>
              <a:buFont typeface="Arial"/>
              <a:buChar char="●"/>
              <a:tabLst/>
              <a:defRPr/>
            </a:pPr>
            <a:endParaRPr lang="en-US" dirty="0" smtClean="0"/>
          </a:p>
          <a:p>
            <a:pPr marL="158750" indent="0">
              <a:buNone/>
            </a:pPr>
            <a:endParaRPr lang="en-US" dirty="0"/>
          </a:p>
        </p:txBody>
      </p:sp>
    </p:spTree>
    <p:extLst>
      <p:ext uri="{BB962C8B-B14F-4D97-AF65-F5344CB8AC3E}">
        <p14:creationId xmlns:p14="http://schemas.microsoft.com/office/powerpoint/2010/main" val="333735415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95"/>
        <p:cNvGrpSpPr/>
        <p:nvPr/>
      </p:nvGrpSpPr>
      <p:grpSpPr>
        <a:xfrm>
          <a:off x="0" y="0"/>
          <a:ext cx="0" cy="0"/>
          <a:chOff x="0" y="0"/>
          <a:chExt cx="0" cy="0"/>
        </a:xfrm>
      </p:grpSpPr>
      <p:sp>
        <p:nvSpPr>
          <p:cNvPr id="396" name="Google Shape;396;gd624847ec2_0_18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97" name="Google Shape;397;gd624847ec2_0_18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US" sz="1100" baseline="0" dirty="0" smtClean="0">
                <a:solidFill>
                  <a:srgbClr val="434343"/>
                </a:solidFill>
              </a:rPr>
              <a:t>the </a:t>
            </a:r>
            <a:r>
              <a:rPr lang="en-US" sz="1100" baseline="0" dirty="0" err="1" smtClean="0">
                <a:solidFill>
                  <a:srgbClr val="434343"/>
                </a:solidFill>
              </a:rPr>
              <a:t>eS</a:t>
            </a:r>
            <a:r>
              <a:rPr lang="en-US" sz="1100" dirty="0" err="1" smtClean="0">
                <a:solidFill>
                  <a:srgbClr val="434343"/>
                </a:solidFill>
              </a:rPr>
              <a:t>cholarship</a:t>
            </a:r>
            <a:r>
              <a:rPr lang="en-US" sz="1100" dirty="0" smtClean="0">
                <a:solidFill>
                  <a:srgbClr val="434343"/>
                </a:solidFill>
              </a:rPr>
              <a:t> library</a:t>
            </a:r>
            <a:r>
              <a:rPr lang="en-US" sz="1100" baseline="0" dirty="0" smtClean="0">
                <a:solidFill>
                  <a:srgbClr val="434343"/>
                </a:solidFill>
              </a:rPr>
              <a:t>-based publishing program represents a </a:t>
            </a:r>
            <a:r>
              <a:rPr lang="en-US" sz="1100" dirty="0" smtClean="0">
                <a:solidFill>
                  <a:srgbClr val="434343"/>
                </a:solidFill>
              </a:rPr>
              <a:t>particularly broad</a:t>
            </a:r>
            <a:r>
              <a:rPr lang="en-US" sz="1100" baseline="0" dirty="0" smtClean="0">
                <a:solidFill>
                  <a:srgbClr val="434343"/>
                </a:solidFill>
              </a:rPr>
              <a:t> and deep </a:t>
            </a:r>
            <a:r>
              <a:rPr lang="en-US" sz="1100" dirty="0" smtClean="0">
                <a:solidFill>
                  <a:srgbClr val="434343"/>
                </a:solidFill>
              </a:rPr>
              <a:t>commitment</a:t>
            </a:r>
            <a:r>
              <a:rPr lang="en-US" sz="1100" baseline="0" dirty="0" smtClean="0">
                <a:solidFill>
                  <a:srgbClr val="434343"/>
                </a:solidFill>
              </a:rPr>
              <a:t> to and investment in </a:t>
            </a:r>
            <a:r>
              <a:rPr lang="en-US" sz="1100" dirty="0" smtClean="0">
                <a:solidFill>
                  <a:srgbClr val="434343"/>
                </a:solidFill>
              </a:rPr>
              <a:t>open access at U</a:t>
            </a:r>
            <a:r>
              <a:rPr lang="en-US" sz="1100" baseline="0" dirty="0" smtClean="0">
                <a:solidFill>
                  <a:srgbClr val="434343"/>
                </a:solidFill>
              </a:rPr>
              <a:t>C. The program is </a:t>
            </a:r>
            <a:endParaRPr lang="en-US" sz="1100" dirty="0" smtClean="0">
              <a:solidFill>
                <a:srgbClr val="434343"/>
              </a:solidFill>
            </a:endParaRPr>
          </a:p>
          <a:p>
            <a:pPr marL="457200" lvl="0" indent="-304800" algn="l" rtl="0">
              <a:spcBef>
                <a:spcPts val="0"/>
              </a:spcBef>
              <a:spcAft>
                <a:spcPts val="0"/>
              </a:spcAft>
              <a:buClr>
                <a:srgbClr val="434343"/>
              </a:buClr>
              <a:buSzPts val="1200"/>
              <a:buChar char="●"/>
            </a:pPr>
            <a:r>
              <a:rPr lang="en-US" sz="1100" dirty="0" smtClean="0">
                <a:solidFill>
                  <a:srgbClr val="434343"/>
                </a:solidFill>
              </a:rPr>
              <a:t>Committed to open access, </a:t>
            </a:r>
          </a:p>
          <a:p>
            <a:pPr marL="457200" lvl="0" indent="-304800" algn="l" rtl="0">
              <a:spcBef>
                <a:spcPts val="0"/>
              </a:spcBef>
              <a:spcAft>
                <a:spcPts val="0"/>
              </a:spcAft>
              <a:buClr>
                <a:srgbClr val="434343"/>
              </a:buClr>
              <a:buSzPts val="1200"/>
              <a:buChar char="●"/>
            </a:pPr>
            <a:r>
              <a:rPr lang="en-US" sz="1100" dirty="0" smtClean="0">
                <a:solidFill>
                  <a:srgbClr val="434343"/>
                </a:solidFill>
              </a:rPr>
              <a:t>Tuned to the needs of the faculty and students, rather than the</a:t>
            </a:r>
            <a:r>
              <a:rPr lang="en-US" sz="1100" baseline="0" dirty="0" smtClean="0">
                <a:solidFill>
                  <a:srgbClr val="434343"/>
                </a:solidFill>
              </a:rPr>
              <a:t> </a:t>
            </a:r>
            <a:r>
              <a:rPr lang="en-US" sz="1100" dirty="0" smtClean="0">
                <a:solidFill>
                  <a:srgbClr val="434343"/>
                </a:solidFill>
              </a:rPr>
              <a:t>marketplace, and is</a:t>
            </a:r>
          </a:p>
          <a:p>
            <a:pPr marL="457200" lvl="0" indent="-304800" algn="l" rtl="0">
              <a:spcBef>
                <a:spcPts val="0"/>
              </a:spcBef>
              <a:spcAft>
                <a:spcPts val="0"/>
              </a:spcAft>
              <a:buClr>
                <a:srgbClr val="434343"/>
              </a:buClr>
              <a:buSzPts val="1200"/>
              <a:buChar char="●"/>
            </a:pPr>
            <a:r>
              <a:rPr lang="en-US" sz="1100" dirty="0" smtClean="0">
                <a:solidFill>
                  <a:srgbClr val="434343"/>
                </a:solidFill>
              </a:rPr>
              <a:t>Dedicated to providing publishing opportunities for new disciplines</a:t>
            </a:r>
            <a:r>
              <a:rPr lang="en-US" sz="1100" baseline="0" dirty="0" smtClean="0">
                <a:solidFill>
                  <a:srgbClr val="434343"/>
                </a:solidFill>
              </a:rPr>
              <a:t> and </a:t>
            </a:r>
            <a:r>
              <a:rPr lang="en-US" sz="1100" dirty="0" smtClean="0">
                <a:solidFill>
                  <a:srgbClr val="434343"/>
                </a:solidFill>
              </a:rPr>
              <a:t>new voices.</a:t>
            </a:r>
          </a:p>
          <a:p>
            <a:pPr marL="457200" lvl="0" indent="-304800" algn="l" rtl="0">
              <a:spcBef>
                <a:spcPts val="0"/>
              </a:spcBef>
              <a:spcAft>
                <a:spcPts val="0"/>
              </a:spcAft>
              <a:buClr>
                <a:srgbClr val="434343"/>
              </a:buClr>
              <a:buSzPts val="1200"/>
              <a:buChar char="●"/>
            </a:pPr>
            <a:r>
              <a:rPr lang="en-US" sz="1100" dirty="0" smtClean="0">
                <a:solidFill>
                  <a:srgbClr val="434343"/>
                </a:solidFill>
              </a:rPr>
              <a:t>It is Experimental–</a:t>
            </a:r>
            <a:r>
              <a:rPr lang="en-US" sz="1100" baseline="0" dirty="0" smtClean="0">
                <a:solidFill>
                  <a:srgbClr val="434343"/>
                </a:solidFill>
              </a:rPr>
              <a:t> we are </a:t>
            </a:r>
            <a:r>
              <a:rPr lang="en-US" sz="1100" dirty="0" smtClean="0">
                <a:solidFill>
                  <a:srgbClr val="434343"/>
                </a:solidFill>
              </a:rPr>
              <a:t>keen to try new models and reimagine scholarly publishing. </a:t>
            </a:r>
          </a:p>
          <a:p>
            <a:pPr marL="457200" lvl="0" indent="-304800" algn="l" rtl="0">
              <a:spcBef>
                <a:spcPts val="0"/>
              </a:spcBef>
              <a:spcAft>
                <a:spcPts val="0"/>
              </a:spcAft>
              <a:buClr>
                <a:srgbClr val="434343"/>
              </a:buClr>
              <a:buSzPts val="1200"/>
              <a:buChar char="●"/>
            </a:pPr>
            <a:r>
              <a:rPr lang="en-US" sz="1100" dirty="0" smtClean="0">
                <a:solidFill>
                  <a:srgbClr val="434343"/>
                </a:solidFill>
              </a:rPr>
              <a:t>And It is Designed to provide low cost/equitable access to both research and publishing</a:t>
            </a:r>
          </a:p>
          <a:p>
            <a:pPr marL="457200" lvl="0" indent="-304800" algn="l" rtl="0">
              <a:spcBef>
                <a:spcPts val="0"/>
              </a:spcBef>
              <a:spcAft>
                <a:spcPts val="0"/>
              </a:spcAft>
              <a:buClr>
                <a:srgbClr val="434343"/>
              </a:buClr>
              <a:buSzPts val="1200"/>
              <a:buChar char="●"/>
            </a:pPr>
            <a:r>
              <a:rPr lang="en-US" sz="1100" dirty="0" smtClean="0">
                <a:solidFill>
                  <a:srgbClr val="434343"/>
                </a:solidFill>
              </a:rPr>
              <a:t>Very importantly, it is scholar-led, and aligned with the academic values of</a:t>
            </a:r>
            <a:r>
              <a:rPr lang="en-US" sz="1100" baseline="0" dirty="0" smtClean="0">
                <a:solidFill>
                  <a:srgbClr val="434343"/>
                </a:solidFill>
              </a:rPr>
              <a:t> UC</a:t>
            </a:r>
            <a:endParaRPr lang="en-US" sz="1100" dirty="0" smtClean="0">
              <a:solidFill>
                <a:srgbClr val="434343"/>
              </a:solidFill>
            </a:endParaRPr>
          </a:p>
          <a:p>
            <a:pPr marL="0" lvl="0" indent="0" algn="l" rtl="0">
              <a:lnSpc>
                <a:spcPct val="115000"/>
              </a:lnSpc>
              <a:spcBef>
                <a:spcPts val="0"/>
              </a:spcBef>
              <a:spcAft>
                <a:spcPts val="0"/>
              </a:spcAft>
              <a:buNone/>
            </a:pPr>
            <a:endParaRPr lang="en" dirty="0" smtClean="0"/>
          </a:p>
          <a:p>
            <a:pPr marL="0" lvl="0" indent="0" algn="l" rtl="0">
              <a:lnSpc>
                <a:spcPct val="115000"/>
              </a:lnSpc>
              <a:spcBef>
                <a:spcPts val="0"/>
              </a:spcBef>
              <a:spcAft>
                <a:spcPts val="0"/>
              </a:spcAft>
              <a:buNone/>
            </a:pPr>
            <a:r>
              <a:rPr lang="en" dirty="0" smtClean="0"/>
              <a:t>The eScholarship journal publishing program includes</a:t>
            </a:r>
            <a:r>
              <a:rPr lang="en" baseline="0" dirty="0" smtClean="0"/>
              <a:t> </a:t>
            </a:r>
            <a:r>
              <a:rPr lang="en" dirty="0" smtClean="0"/>
              <a:t>85 journals</a:t>
            </a:r>
            <a:r>
              <a:rPr lang="en" baseline="0" dirty="0" smtClean="0"/>
              <a:t>.  </a:t>
            </a:r>
            <a:endParaRPr lang="en" dirty="0" smtClean="0"/>
          </a:p>
          <a:p>
            <a:pPr marL="0" lvl="0" indent="0" algn="l" rtl="0">
              <a:lnSpc>
                <a:spcPct val="115000"/>
              </a:lnSpc>
              <a:spcBef>
                <a:spcPts val="0"/>
              </a:spcBef>
              <a:spcAft>
                <a:spcPts val="0"/>
              </a:spcAft>
              <a:buNone/>
            </a:pPr>
            <a:r>
              <a:rPr lang="en" baseline="0" dirty="0" smtClean="0"/>
              <a:t>Of particular note given today’s topic are two titles that involved a transition from Elsevier, Combinatorial Theory, and Glossa Psycholinguistics, whose parent title Glossa transitioned from Elsevier. </a:t>
            </a:r>
            <a:r>
              <a:rPr lang="en-US" sz="1100" b="0" i="0" u="none" strike="noStrike" cap="none" dirty="0" smtClean="0">
                <a:solidFill>
                  <a:srgbClr val="000000"/>
                </a:solidFill>
                <a:effectLst/>
                <a:latin typeface="Arial"/>
                <a:ea typeface="Arial"/>
                <a:cs typeface="Arial"/>
                <a:sym typeface="Arial"/>
              </a:rPr>
              <a:t>Publishing these titles is a good  illustration of our approach – we see these titles as a strong manifestation of our commitment to creating and supporting alternatives even as we seek to transform the status quo.</a:t>
            </a:r>
            <a:endParaRPr lang="en" baseline="0" dirty="0" smtClean="0"/>
          </a:p>
          <a:p>
            <a:pPr marL="0" lvl="0" indent="0" algn="l" rtl="0">
              <a:lnSpc>
                <a:spcPct val="115000"/>
              </a:lnSpc>
              <a:spcBef>
                <a:spcPts val="0"/>
              </a:spcBef>
              <a:spcAft>
                <a:spcPts val="0"/>
              </a:spcAft>
              <a:buNone/>
            </a:pPr>
            <a:endParaRPr lang="en" baseline="0" dirty="0" smtClean="0"/>
          </a:p>
          <a:p>
            <a:pPr marL="0" lvl="0" indent="0" algn="l" rtl="0">
              <a:lnSpc>
                <a:spcPct val="115000"/>
              </a:lnSpc>
              <a:spcBef>
                <a:spcPts val="0"/>
              </a:spcBef>
              <a:spcAft>
                <a:spcPts val="0"/>
              </a:spcAft>
              <a:buNone/>
            </a:pPr>
            <a:endParaRPr lang="en" baseline="0" dirty="0" smtClean="0"/>
          </a:p>
          <a:p>
            <a:pPr marL="0" lvl="0" indent="0" algn="l" rtl="0">
              <a:lnSpc>
                <a:spcPct val="115000"/>
              </a:lnSpc>
              <a:spcBef>
                <a:spcPts val="0"/>
              </a:spcBef>
              <a:spcAft>
                <a:spcPts val="0"/>
              </a:spcAft>
              <a:buNone/>
            </a:pPr>
            <a:r>
              <a:rPr lang="en" baseline="0" dirty="0" smtClean="0"/>
              <a:t>More background:</a:t>
            </a:r>
          </a:p>
          <a:p>
            <a:pPr marL="0" lvl="0" indent="0" algn="l" rtl="0">
              <a:lnSpc>
                <a:spcPct val="115000"/>
              </a:lnSpc>
              <a:spcBef>
                <a:spcPts val="0"/>
              </a:spcBef>
              <a:spcAft>
                <a:spcPts val="0"/>
              </a:spcAft>
              <a:buNone/>
            </a:pPr>
            <a:endParaRPr dirty="0"/>
          </a:p>
          <a:p>
            <a:pPr marL="0" lvl="0" indent="0" algn="l" rtl="0">
              <a:lnSpc>
                <a:spcPct val="115000"/>
              </a:lnSpc>
              <a:spcBef>
                <a:spcPts val="0"/>
              </a:spcBef>
              <a:spcAft>
                <a:spcPts val="0"/>
              </a:spcAft>
              <a:buClr>
                <a:schemeClr val="dk1"/>
              </a:buClr>
              <a:buSzPts val="1100"/>
              <a:buFont typeface="Arial"/>
              <a:buNone/>
            </a:pPr>
            <a:r>
              <a:rPr lang="en" u="sng" dirty="0" smtClean="0">
                <a:solidFill>
                  <a:srgbClr val="1155CC"/>
                </a:solidFill>
                <a:hlinkClick r:id="rId3">
                  <a:extLst>
                    <a:ext uri="{A12FA001-AC4F-418D-AE19-62706E023703}">
                      <ahyp:hlinkClr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val="tx"/>
                    </a:ext>
                  </a:extLst>
                </a:hlinkClick>
              </a:rPr>
              <a:t>Combinatorial </a:t>
            </a:r>
            <a:r>
              <a:rPr lang="en" u="sng" dirty="0">
                <a:solidFill>
                  <a:srgbClr val="1155CC"/>
                </a:solidFill>
                <a:hlinkClick r:id="rId3">
                  <a:extLst>
                    <a:ext uri="{A12FA001-AC4F-418D-AE19-62706E023703}">
                      <ahyp:hlinkClr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val="tx"/>
                    </a:ext>
                  </a:extLst>
                </a:hlinkClick>
              </a:rPr>
              <a:t>Theory</a:t>
            </a:r>
            <a:endParaRPr dirty="0">
              <a:solidFill>
                <a:schemeClr val="dk1"/>
              </a:solidFill>
            </a:endParaRPr>
          </a:p>
          <a:p>
            <a:pPr marL="457200" lvl="0" indent="-298450" algn="l" rtl="0">
              <a:lnSpc>
                <a:spcPct val="115000"/>
              </a:lnSpc>
              <a:spcBef>
                <a:spcPts val="0"/>
              </a:spcBef>
              <a:spcAft>
                <a:spcPts val="0"/>
              </a:spcAft>
              <a:buClr>
                <a:schemeClr val="dk1"/>
              </a:buClr>
              <a:buSzPts val="1100"/>
              <a:buChar char="●"/>
            </a:pPr>
            <a:r>
              <a:rPr lang="en" dirty="0" smtClean="0">
                <a:solidFill>
                  <a:schemeClr val="dk1"/>
                </a:solidFill>
              </a:rPr>
              <a:t>You may recognize</a:t>
            </a:r>
            <a:r>
              <a:rPr lang="en" baseline="0" dirty="0" smtClean="0">
                <a:solidFill>
                  <a:schemeClr val="dk1"/>
                </a:solidFill>
              </a:rPr>
              <a:t> Combinatorial Theory --</a:t>
            </a:r>
            <a:r>
              <a:rPr lang="en" dirty="0" smtClean="0">
                <a:solidFill>
                  <a:schemeClr val="dk1"/>
                </a:solidFill>
              </a:rPr>
              <a:t>This </a:t>
            </a:r>
            <a:r>
              <a:rPr lang="en" dirty="0">
                <a:solidFill>
                  <a:schemeClr val="dk1"/>
                </a:solidFill>
              </a:rPr>
              <a:t>journal formed after the editorial board resigned en masse from Elsevier’s Jnl of Combinatorial Theory - Series A. </a:t>
            </a:r>
            <a:r>
              <a:rPr lang="en" dirty="0" smtClean="0"/>
              <a:t>The </a:t>
            </a:r>
            <a:r>
              <a:rPr lang="en" dirty="0"/>
              <a:t>journal will go live later this </a:t>
            </a:r>
            <a:r>
              <a:rPr lang="en" dirty="0" smtClean="0"/>
              <a:t>year.</a:t>
            </a:r>
            <a:r>
              <a:rPr lang="en" baseline="0" dirty="0" smtClean="0"/>
              <a:t> </a:t>
            </a:r>
          </a:p>
          <a:p>
            <a:pPr marL="457200" lvl="0" indent="-298450" algn="l" rtl="0">
              <a:lnSpc>
                <a:spcPct val="115000"/>
              </a:lnSpc>
              <a:spcBef>
                <a:spcPts val="0"/>
              </a:spcBef>
              <a:spcAft>
                <a:spcPts val="0"/>
              </a:spcAft>
              <a:buSzPts val="1100"/>
              <a:buChar char="●"/>
            </a:pPr>
            <a:endParaRPr lang="en" i="1" baseline="0" dirty="0" smtClean="0"/>
          </a:p>
          <a:p>
            <a:pPr marL="0" lvl="0" indent="0" algn="l" rtl="0">
              <a:lnSpc>
                <a:spcPct val="115000"/>
              </a:lnSpc>
              <a:spcBef>
                <a:spcPts val="0"/>
              </a:spcBef>
              <a:spcAft>
                <a:spcPts val="0"/>
              </a:spcAft>
              <a:buClr>
                <a:schemeClr val="dk1"/>
              </a:buClr>
              <a:buSzPts val="1100"/>
              <a:buFont typeface="Arial"/>
              <a:buNone/>
            </a:pPr>
            <a:r>
              <a:rPr lang="en-US" u="sng" dirty="0" err="1" smtClean="0">
                <a:solidFill>
                  <a:srgbClr val="1155CC"/>
                </a:solidFill>
                <a:hlinkClick r:id="rId4">
                  <a:extLst>
                    <a:ext uri="{A12FA001-AC4F-418D-AE19-62706E023703}">
                      <ahyp:hlinkClr xmlns:lc="http://schemas.openxmlformats.org/drawingml/2006/lockedCanvas"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val="tx"/>
                    </a:ext>
                  </a:extLst>
                </a:hlinkClick>
              </a:rPr>
              <a:t>Glossa</a:t>
            </a:r>
            <a:r>
              <a:rPr lang="en-US" u="sng" dirty="0" smtClean="0">
                <a:solidFill>
                  <a:srgbClr val="1155CC"/>
                </a:solidFill>
                <a:hlinkClick r:id="rId4">
                  <a:extLst>
                    <a:ext uri="{A12FA001-AC4F-418D-AE19-62706E023703}">
                      <ahyp:hlinkClr xmlns:lc="http://schemas.openxmlformats.org/drawingml/2006/lockedCanvas"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val="tx"/>
                    </a:ext>
                  </a:extLst>
                </a:hlinkClick>
              </a:rPr>
              <a:t> Psycholinguistics</a:t>
            </a:r>
            <a:endParaRPr lang="en-US" dirty="0" smtClean="0">
              <a:solidFill>
                <a:srgbClr val="1A9988"/>
              </a:solidFill>
            </a:endParaRPr>
          </a:p>
          <a:p>
            <a:pPr marL="457200" lvl="0" indent="-298450" algn="l" rtl="0">
              <a:lnSpc>
                <a:spcPct val="115000"/>
              </a:lnSpc>
              <a:spcBef>
                <a:spcPts val="0"/>
              </a:spcBef>
              <a:spcAft>
                <a:spcPts val="0"/>
              </a:spcAft>
              <a:buSzPts val="1100"/>
              <a:buChar char="●"/>
            </a:pPr>
            <a:r>
              <a:rPr lang="en-US" i="0" dirty="0" smtClean="0"/>
              <a:t>You</a:t>
            </a:r>
            <a:r>
              <a:rPr lang="en-US" i="0" baseline="0" dirty="0" smtClean="0"/>
              <a:t> may also recognize </a:t>
            </a:r>
            <a:r>
              <a:rPr lang="en-US" i="1" dirty="0" err="1" smtClean="0"/>
              <a:t>Glossa</a:t>
            </a:r>
            <a:r>
              <a:rPr lang="en-US" i="1" dirty="0" smtClean="0"/>
              <a:t> , and in</a:t>
            </a:r>
            <a:r>
              <a:rPr lang="en-US" i="1" baseline="0" dirty="0" smtClean="0"/>
              <a:t> this case </a:t>
            </a:r>
            <a:r>
              <a:rPr lang="en-US" i="1" baseline="0" dirty="0" err="1" smtClean="0"/>
              <a:t>Glossa</a:t>
            </a:r>
            <a:r>
              <a:rPr lang="en-US" i="1" baseline="0" dirty="0" smtClean="0"/>
              <a:t> </a:t>
            </a:r>
            <a:r>
              <a:rPr lang="en-US" i="1" dirty="0" smtClean="0"/>
              <a:t>Psycholinguistics</a:t>
            </a:r>
            <a:r>
              <a:rPr lang="en-US" dirty="0" smtClean="0"/>
              <a:t> –  a new spinoff journal from </a:t>
            </a:r>
            <a:r>
              <a:rPr lang="en-US" dirty="0" err="1" smtClean="0"/>
              <a:t>Glossa</a:t>
            </a:r>
            <a:r>
              <a:rPr lang="en-US" dirty="0" smtClean="0"/>
              <a:t>, which was formed in 2016 after the editorial board of Lingua resigned</a:t>
            </a:r>
            <a:r>
              <a:rPr lang="en-US" baseline="0" dirty="0" smtClean="0"/>
              <a:t> f</a:t>
            </a:r>
            <a:r>
              <a:rPr lang="en-US" dirty="0" smtClean="0"/>
              <a:t>rom Elsevier. </a:t>
            </a:r>
            <a:r>
              <a:rPr lang="en-US" dirty="0" err="1" smtClean="0"/>
              <a:t>Glossa’s</a:t>
            </a:r>
            <a:r>
              <a:rPr lang="en-US" dirty="0" smtClean="0"/>
              <a:t> founding editor approached </a:t>
            </a:r>
            <a:r>
              <a:rPr lang="en-US" dirty="0" err="1" smtClean="0"/>
              <a:t>eScholarship</a:t>
            </a:r>
            <a:r>
              <a:rPr lang="en-US" dirty="0" smtClean="0"/>
              <a:t> to host this new journal. The journal is committed to maintaining low APCs, so has secured institutional funding to close its funding gap. It will launch in the next month or so.</a:t>
            </a:r>
            <a:endParaRPr lang="en-US" i="1" dirty="0" smtClean="0"/>
          </a:p>
          <a:p>
            <a:pPr marL="457200" lvl="0" indent="-298450" algn="l" rtl="0">
              <a:lnSpc>
                <a:spcPct val="115000"/>
              </a:lnSpc>
              <a:spcBef>
                <a:spcPts val="0"/>
              </a:spcBef>
              <a:spcAft>
                <a:spcPts val="0"/>
              </a:spcAft>
              <a:buSzPts val="1100"/>
              <a:buChar char="●"/>
            </a:pPr>
            <a:endParaRPr i="1" dirty="0"/>
          </a:p>
          <a:p>
            <a:pPr marL="0" lvl="0" indent="0" algn="l" rtl="0">
              <a:lnSpc>
                <a:spcPct val="115000"/>
              </a:lnSpc>
              <a:spcBef>
                <a:spcPts val="0"/>
              </a:spcBef>
              <a:spcAft>
                <a:spcPts val="0"/>
              </a:spcAft>
              <a:buNone/>
            </a:pPr>
            <a:endParaRPr lang="en-US" i="0" dirty="0" smtClean="0">
              <a:solidFill>
                <a:srgbClr val="000000"/>
              </a:solidFill>
            </a:endParaRPr>
          </a:p>
          <a:p>
            <a:pPr marL="0" lvl="0" indent="0" algn="l" rtl="0">
              <a:lnSpc>
                <a:spcPct val="115000"/>
              </a:lnSpc>
              <a:spcBef>
                <a:spcPts val="0"/>
              </a:spcBef>
              <a:spcAft>
                <a:spcPts val="0"/>
              </a:spcAft>
              <a:buNone/>
            </a:pPr>
            <a:r>
              <a:rPr lang="en-US" i="0" dirty="0" smtClean="0">
                <a:solidFill>
                  <a:srgbClr val="000000"/>
                </a:solidFill>
              </a:rPr>
              <a:t>Other</a:t>
            </a:r>
            <a:r>
              <a:rPr lang="en-US" i="0" baseline="0" dirty="0" smtClean="0">
                <a:solidFill>
                  <a:srgbClr val="000000"/>
                </a:solidFill>
              </a:rPr>
              <a:t> possible examples: </a:t>
            </a:r>
            <a:endParaRPr i="1" dirty="0">
              <a:solidFill>
                <a:schemeClr val="dk1"/>
              </a:solidFill>
            </a:endParaRPr>
          </a:p>
          <a:p>
            <a:pPr marL="0" lvl="0" indent="0" algn="l" rtl="0">
              <a:lnSpc>
                <a:spcPct val="115000"/>
              </a:lnSpc>
              <a:spcBef>
                <a:spcPts val="0"/>
              </a:spcBef>
              <a:spcAft>
                <a:spcPts val="0"/>
              </a:spcAft>
              <a:buNone/>
            </a:pPr>
            <a:r>
              <a:rPr lang="en" i="1" u="sng" dirty="0">
                <a:solidFill>
                  <a:srgbClr val="1155CC"/>
                </a:solidFill>
                <a:hlinkClick r:id="rId5">
                  <a:extLst>
                    <a:ext uri="{A12FA001-AC4F-418D-AE19-62706E023703}">
                      <ahyp:hlinkClr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val="tx"/>
                    </a:ext>
                  </a:extLst>
                </a:hlinkClick>
              </a:rPr>
              <a:t>Transmodernity</a:t>
            </a:r>
            <a:endParaRPr dirty="0">
              <a:solidFill>
                <a:srgbClr val="1A9988"/>
              </a:solidFill>
            </a:endParaRPr>
          </a:p>
          <a:p>
            <a:pPr marL="457200" lvl="0" indent="-298450" algn="l" rtl="0">
              <a:lnSpc>
                <a:spcPct val="115000"/>
              </a:lnSpc>
              <a:spcBef>
                <a:spcPts val="0"/>
              </a:spcBef>
              <a:spcAft>
                <a:spcPts val="0"/>
              </a:spcAft>
              <a:buSzPts val="1100"/>
              <a:buChar char="●"/>
            </a:pPr>
            <a:r>
              <a:rPr lang="en" dirty="0"/>
              <a:t>This Journal of Luso-Hispanic and U.S. Latino literary and cultural studies… promotes the study of marginalized areas of Luso-Hispanic cultural production of any period and invites submissions of unpublished studies dealing with peripheral cultural production in the Luso-Hispanic world.’ </a:t>
            </a:r>
            <a:r>
              <a:rPr lang="en" dirty="0" smtClean="0"/>
              <a:t>Representative </a:t>
            </a:r>
            <a:r>
              <a:rPr lang="en" dirty="0"/>
              <a:t>of the many eScholarship journals that operate without any additional resources. Transmodernity was recently accepted into SCOPUS.</a:t>
            </a:r>
            <a:endParaRPr dirty="0"/>
          </a:p>
          <a:p>
            <a:pPr marL="0" lvl="0" indent="0" algn="l" rtl="0">
              <a:lnSpc>
                <a:spcPct val="115000"/>
              </a:lnSpc>
              <a:spcBef>
                <a:spcPts val="0"/>
              </a:spcBef>
              <a:spcAft>
                <a:spcPts val="0"/>
              </a:spcAft>
              <a:buNone/>
            </a:pPr>
            <a:endParaRPr dirty="0">
              <a:solidFill>
                <a:schemeClr val="dk1"/>
              </a:solidFill>
            </a:endParaRPr>
          </a:p>
          <a:p>
            <a:pPr marL="0" lvl="0" indent="0" algn="l" rtl="0">
              <a:lnSpc>
                <a:spcPct val="115000"/>
              </a:lnSpc>
              <a:spcBef>
                <a:spcPts val="0"/>
              </a:spcBef>
              <a:spcAft>
                <a:spcPts val="0"/>
              </a:spcAft>
              <a:buNone/>
            </a:pPr>
            <a:endParaRPr dirty="0">
              <a:solidFill>
                <a:schemeClr val="dk1"/>
              </a:solidFill>
            </a:endParaRPr>
          </a:p>
          <a:p>
            <a:pPr marL="0" lvl="0" indent="0" algn="l" rtl="0">
              <a:lnSpc>
                <a:spcPct val="115000"/>
              </a:lnSpc>
              <a:spcBef>
                <a:spcPts val="0"/>
              </a:spcBef>
              <a:spcAft>
                <a:spcPts val="0"/>
              </a:spcAft>
              <a:buNone/>
            </a:pPr>
            <a:r>
              <a:rPr lang="en" u="sng" dirty="0">
                <a:solidFill>
                  <a:srgbClr val="1155CC"/>
                </a:solidFill>
                <a:hlinkClick r:id="rId6">
                  <a:extLst>
                    <a:ext uri="{A12FA001-AC4F-418D-AE19-62706E023703}">
                      <ahyp:hlinkClr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val="tx"/>
                    </a:ext>
                  </a:extLst>
                </a:hlinkClick>
              </a:rPr>
              <a:t>UCLA School of Law</a:t>
            </a:r>
            <a:r>
              <a:rPr lang="en" dirty="0">
                <a:solidFill>
                  <a:schemeClr val="dk1"/>
                </a:solidFill>
              </a:rPr>
              <a:t> - in the past few years, 12 UCLA law reviews have migrated to publishing with </a:t>
            </a:r>
            <a:r>
              <a:rPr lang="en" dirty="0" smtClean="0">
                <a:solidFill>
                  <a:schemeClr val="dk1"/>
                </a:solidFill>
              </a:rPr>
              <a:t>eScholarship</a:t>
            </a:r>
          </a:p>
          <a:p>
            <a:pPr marL="0" lvl="0" indent="0" algn="l" rtl="0">
              <a:lnSpc>
                <a:spcPct val="115000"/>
              </a:lnSpc>
              <a:spcBef>
                <a:spcPts val="0"/>
              </a:spcBef>
              <a:spcAft>
                <a:spcPts val="0"/>
              </a:spcAft>
              <a:buNone/>
            </a:pPr>
            <a:endParaRPr dirty="0">
              <a:solidFill>
                <a:schemeClr val="dk1"/>
              </a:solidFill>
            </a:endParaRPr>
          </a:p>
          <a:p>
            <a:pPr marL="0" lvl="0" indent="0" algn="l" rtl="0">
              <a:lnSpc>
                <a:spcPct val="115000"/>
              </a:lnSpc>
              <a:spcBef>
                <a:spcPts val="0"/>
              </a:spcBef>
              <a:spcAft>
                <a:spcPts val="0"/>
              </a:spcAft>
              <a:buNone/>
            </a:pPr>
            <a:endParaRPr dirty="0"/>
          </a:p>
          <a:p>
            <a:pPr marL="0" lvl="0" indent="0" algn="l" rtl="0">
              <a:spcBef>
                <a:spcPts val="0"/>
              </a:spcBef>
              <a:spcAft>
                <a:spcPts val="0"/>
              </a:spcAft>
              <a:buNone/>
            </a:pPr>
            <a:endParaRPr dirty="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pPr marL="158750" marR="0" lvl="0" indent="0" algn="l" defTabSz="914400" rtl="0" eaLnBrk="1" fontAlgn="auto" latinLnBrk="0" hangingPunct="1">
              <a:lnSpc>
                <a:spcPct val="100000"/>
              </a:lnSpc>
              <a:spcBef>
                <a:spcPts val="0"/>
              </a:spcBef>
              <a:spcAft>
                <a:spcPts val="0"/>
              </a:spcAft>
              <a:buClr>
                <a:srgbClr val="000000"/>
              </a:buClr>
              <a:buSzPts val="1100"/>
              <a:buFont typeface="Arial"/>
              <a:buNone/>
              <a:tabLst/>
              <a:defRPr/>
            </a:pPr>
            <a:r>
              <a:rPr lang="en-US" i="0" baseline="0" dirty="0" smtClean="0"/>
              <a:t>In addition to building open access infrastructure at UC, and the significant library publishing program we host, we use our collections budget to invest in other open access infrastructure as well.    I’m sure you will find this list familiar– these projects are absolutely core to building an open scholarly ecosystem for the full lifecycle of research.  </a:t>
            </a:r>
          </a:p>
          <a:p>
            <a:pPr marL="158750" marR="0" lvl="0" indent="0" algn="l" defTabSz="914400" rtl="0" eaLnBrk="1" fontAlgn="auto" latinLnBrk="0" hangingPunct="1">
              <a:lnSpc>
                <a:spcPct val="100000"/>
              </a:lnSpc>
              <a:spcBef>
                <a:spcPts val="0"/>
              </a:spcBef>
              <a:spcAft>
                <a:spcPts val="0"/>
              </a:spcAft>
              <a:buClr>
                <a:srgbClr val="000000"/>
              </a:buClr>
              <a:buSzPts val="1100"/>
              <a:buFont typeface="Arial"/>
              <a:buNone/>
              <a:tabLst/>
              <a:defRPr/>
            </a:pPr>
            <a:endParaRPr lang="en-US" i="0" baseline="0" dirty="0" smtClean="0"/>
          </a:p>
          <a:p>
            <a:pPr marL="158750" marR="0" lvl="0" indent="0" algn="l" defTabSz="914400" rtl="0" eaLnBrk="1" fontAlgn="auto" latinLnBrk="0" hangingPunct="1">
              <a:lnSpc>
                <a:spcPct val="100000"/>
              </a:lnSpc>
              <a:spcBef>
                <a:spcPts val="0"/>
              </a:spcBef>
              <a:spcAft>
                <a:spcPts val="0"/>
              </a:spcAft>
              <a:buClr>
                <a:srgbClr val="000000"/>
              </a:buClr>
              <a:buSzPts val="1100"/>
              <a:buFont typeface="Arial"/>
              <a:buNone/>
              <a:tabLst/>
              <a:defRPr/>
            </a:pPr>
            <a:r>
              <a:rPr lang="en-US" i="0" baseline="0" dirty="0" smtClean="0"/>
              <a:t>The investment area that has received a lot of attention recently is our transformative agreements, the final bullet here, and that  is what we will explore next.  But this kind of investment is just one kind among many OA paths at UC. </a:t>
            </a:r>
          </a:p>
          <a:p>
            <a:pPr marL="158750" marR="0" lvl="0" indent="0" algn="l" defTabSz="914400" rtl="0" eaLnBrk="1" fontAlgn="auto" latinLnBrk="0" hangingPunct="1">
              <a:lnSpc>
                <a:spcPct val="100000"/>
              </a:lnSpc>
              <a:spcBef>
                <a:spcPts val="0"/>
              </a:spcBef>
              <a:spcAft>
                <a:spcPts val="0"/>
              </a:spcAft>
              <a:buClr>
                <a:srgbClr val="000000"/>
              </a:buClr>
              <a:buSzPts val="1100"/>
              <a:buFont typeface="Arial"/>
              <a:buNone/>
              <a:tabLst/>
              <a:defRPr/>
            </a:pPr>
            <a:endParaRPr lang="en-US" i="0" baseline="0" dirty="0" smtClean="0"/>
          </a:p>
          <a:p>
            <a:pPr marL="158750" marR="0" lvl="0" indent="0" algn="l" defTabSz="914400" rtl="0" eaLnBrk="1" fontAlgn="auto" latinLnBrk="0" hangingPunct="1">
              <a:lnSpc>
                <a:spcPct val="100000"/>
              </a:lnSpc>
              <a:spcBef>
                <a:spcPts val="0"/>
              </a:spcBef>
              <a:spcAft>
                <a:spcPts val="0"/>
              </a:spcAft>
              <a:buClr>
                <a:srgbClr val="000000"/>
              </a:buClr>
              <a:buSzPts val="1100"/>
              <a:buFont typeface="Arial"/>
              <a:buNone/>
              <a:tabLst/>
              <a:defRPr/>
            </a:pPr>
            <a:endParaRPr lang="en-US" i="1" baseline="0" dirty="0" smtClean="0"/>
          </a:p>
          <a:p>
            <a:pPr marL="158750" marR="0" lvl="0" indent="0" algn="l" defTabSz="914400" rtl="0" eaLnBrk="1" fontAlgn="auto" latinLnBrk="0" hangingPunct="1">
              <a:lnSpc>
                <a:spcPct val="100000"/>
              </a:lnSpc>
              <a:spcBef>
                <a:spcPts val="0"/>
              </a:spcBef>
              <a:spcAft>
                <a:spcPts val="0"/>
              </a:spcAft>
              <a:buClr>
                <a:srgbClr val="000000"/>
              </a:buClr>
              <a:buSzPts val="1100"/>
              <a:buFont typeface="Arial"/>
              <a:buNone/>
              <a:tabLst/>
              <a:defRPr/>
            </a:pPr>
            <a:endParaRPr lang="en-US" i="1" baseline="0" dirty="0" smtClean="0"/>
          </a:p>
          <a:p>
            <a:pPr marL="158750" marR="0" lvl="0" indent="0" algn="l" defTabSz="914400" rtl="0" eaLnBrk="1" fontAlgn="auto" latinLnBrk="0" hangingPunct="1">
              <a:lnSpc>
                <a:spcPct val="100000"/>
              </a:lnSpc>
              <a:spcBef>
                <a:spcPts val="0"/>
              </a:spcBef>
              <a:spcAft>
                <a:spcPts val="0"/>
              </a:spcAft>
              <a:buClr>
                <a:srgbClr val="000000"/>
              </a:buClr>
              <a:buSzPts val="1100"/>
              <a:buFont typeface="Arial"/>
              <a:buNone/>
              <a:tabLst/>
              <a:defRPr/>
            </a:pPr>
            <a:endParaRPr lang="en-US" i="1" baseline="0" dirty="0" smtClean="0"/>
          </a:p>
          <a:p>
            <a:pPr marL="158750" marR="0" lvl="0" indent="0" algn="l" defTabSz="914400" rtl="0" eaLnBrk="1" fontAlgn="auto" latinLnBrk="0" hangingPunct="1">
              <a:lnSpc>
                <a:spcPct val="100000"/>
              </a:lnSpc>
              <a:spcBef>
                <a:spcPts val="0"/>
              </a:spcBef>
              <a:spcAft>
                <a:spcPts val="0"/>
              </a:spcAft>
              <a:buClr>
                <a:srgbClr val="000000"/>
              </a:buClr>
              <a:buSzPts val="1100"/>
              <a:buFont typeface="Arial"/>
              <a:buNone/>
              <a:tabLst/>
              <a:defRPr/>
            </a:pPr>
            <a:r>
              <a:rPr lang="en-US" i="1" baseline="0" dirty="0" smtClean="0"/>
              <a:t>Background info: </a:t>
            </a:r>
          </a:p>
          <a:p>
            <a:pPr marL="158750" marR="0" lvl="0" indent="0" algn="l" defTabSz="914400" rtl="0" eaLnBrk="1" fontAlgn="auto" latinLnBrk="0" hangingPunct="1">
              <a:lnSpc>
                <a:spcPct val="100000"/>
              </a:lnSpc>
              <a:spcBef>
                <a:spcPts val="0"/>
              </a:spcBef>
              <a:spcAft>
                <a:spcPts val="0"/>
              </a:spcAft>
              <a:buClr>
                <a:srgbClr val="000000"/>
              </a:buClr>
              <a:buSzPts val="1100"/>
              <a:buFont typeface="Arial"/>
              <a:buNone/>
              <a:tabLst/>
              <a:defRPr/>
            </a:pPr>
            <a:r>
              <a:rPr lang="en-US" i="1" baseline="0" dirty="0" smtClean="0"/>
              <a:t>Note that Open Citations project and DOAB are </a:t>
            </a:r>
            <a:r>
              <a:rPr lang="en-US" sz="1100" b="0" i="0" u="none" strike="noStrike" cap="none" dirty="0" smtClean="0">
                <a:solidFill>
                  <a:srgbClr val="000000"/>
                </a:solidFill>
                <a:effectLst/>
                <a:latin typeface="Arial"/>
                <a:ea typeface="Arial"/>
                <a:cs typeface="Arial"/>
                <a:sym typeface="Arial"/>
              </a:rPr>
              <a:t>The Global Sustainability Coalition for Open Science Services (SCOSS)  projects. </a:t>
            </a:r>
            <a:endParaRPr lang="en-US" i="1" dirty="0" smtClean="0"/>
          </a:p>
          <a:p>
            <a:pPr marL="158750" indent="0">
              <a:buNone/>
            </a:pPr>
            <a:endParaRPr lang="en-US" dirty="0"/>
          </a:p>
        </p:txBody>
      </p:sp>
    </p:spTree>
    <p:extLst>
      <p:ext uri="{BB962C8B-B14F-4D97-AF65-F5344CB8AC3E}">
        <p14:creationId xmlns:p14="http://schemas.microsoft.com/office/powerpoint/2010/main" val="204706618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2"/>
        <p:cNvGrpSpPr/>
        <p:nvPr/>
      </p:nvGrpSpPr>
      <p:grpSpPr>
        <a:xfrm>
          <a:off x="0" y="0"/>
          <a:ext cx="0" cy="0"/>
          <a:chOff x="0" y="0"/>
          <a:chExt cx="0" cy="0"/>
        </a:xfrm>
      </p:grpSpPr>
      <p:sp>
        <p:nvSpPr>
          <p:cNvPr id="193" name="Google Shape;193;gd30d17c9d8_0_43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94" name="Google Shape;194;gd30d17c9d8_0_43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US" dirty="0" smtClean="0"/>
              <a:t>The</a:t>
            </a:r>
            <a:r>
              <a:rPr lang="en-US" baseline="0" dirty="0" smtClean="0"/>
              <a:t> organizational structure that provides the foundation for negotiating our transformative agreements was established in the summer of 2018, with the formation of a team I mentioned earlier, that includes both UC libraries and members of the faculty senate.   The aim of the group is to advance ONE of our tactics to accelerate the transition to open access – converting subscription licenses to open access agreements.    </a:t>
            </a:r>
          </a:p>
          <a:p>
            <a:pPr marL="0" lvl="0" indent="0" algn="l" rtl="0">
              <a:spcBef>
                <a:spcPts val="0"/>
              </a:spcBef>
              <a:spcAft>
                <a:spcPts val="0"/>
              </a:spcAft>
              <a:buNone/>
            </a:pPr>
            <a:endParaRPr lang="en-US" baseline="0" dirty="0" smtClean="0"/>
          </a:p>
          <a:p>
            <a:pPr marL="0" lvl="0" indent="0" algn="l" rtl="0">
              <a:spcBef>
                <a:spcPts val="0"/>
              </a:spcBef>
              <a:spcAft>
                <a:spcPts val="0"/>
              </a:spcAft>
              <a:buNone/>
            </a:pPr>
            <a:r>
              <a:rPr lang="en-US" baseline="0" dirty="0" smtClean="0"/>
              <a:t>The group is an 18 member team including librarians and faculty, with a subgroup of 6 – including 3 librarians and 3 faculty -- carrying out the negotiations with publishers. </a:t>
            </a:r>
          </a:p>
          <a:p>
            <a:pPr marL="0" lvl="0" indent="0" algn="l" rtl="0">
              <a:spcBef>
                <a:spcPts val="0"/>
              </a:spcBef>
              <a:spcAft>
                <a:spcPts val="0"/>
              </a:spcAft>
              <a:buNone/>
            </a:pPr>
            <a:endParaRPr lang="en-US" baseline="0" dirty="0" smtClean="0"/>
          </a:p>
          <a:p>
            <a:pPr marL="0" lvl="0" indent="0" algn="l" rtl="0">
              <a:spcBef>
                <a:spcPts val="0"/>
              </a:spcBef>
              <a:spcAft>
                <a:spcPts val="0"/>
              </a:spcAft>
              <a:buNone/>
            </a:pPr>
            <a:endParaRPr dirty="0"/>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pPr marL="158750" indent="0">
              <a:buNone/>
            </a:pPr>
            <a:r>
              <a:rPr lang="en-US" baseline="0" dirty="0" smtClean="0"/>
              <a:t>We have invested in creating this team, because we see significant contributions from transformative agreements, as one path on the overall shift to OA. </a:t>
            </a:r>
          </a:p>
          <a:p>
            <a:pPr marL="158750" indent="0">
              <a:buNone/>
            </a:pPr>
            <a:endParaRPr lang="en-US" baseline="0" dirty="0" smtClean="0"/>
          </a:p>
          <a:p>
            <a:pPr>
              <a:buClrTx/>
            </a:pPr>
            <a:r>
              <a:rPr lang="en-US" baseline="0" dirty="0" smtClean="0"/>
              <a:t>These agreements:</a:t>
            </a:r>
            <a:endParaRPr lang="en-US" sz="1100" dirty="0" smtClean="0"/>
          </a:p>
          <a:p>
            <a:pPr>
              <a:buClrTx/>
            </a:pPr>
            <a:r>
              <a:rPr lang="en-US" sz="1100" dirty="0" smtClean="0"/>
              <a:t>Provide support for UC authors’ current publishing practices</a:t>
            </a:r>
          </a:p>
          <a:p>
            <a:pPr>
              <a:buClrTx/>
            </a:pPr>
            <a:r>
              <a:rPr lang="en-US" sz="1100" dirty="0" smtClean="0"/>
              <a:t>Integrate</a:t>
            </a:r>
            <a:r>
              <a:rPr lang="en-US" sz="1100" baseline="0" dirty="0" smtClean="0"/>
              <a:t> </a:t>
            </a:r>
            <a:r>
              <a:rPr lang="en-US" sz="1100" dirty="0" smtClean="0"/>
              <a:t>institution-wide APC spend to control costs, and</a:t>
            </a:r>
          </a:p>
          <a:p>
            <a:pPr>
              <a:buClrTx/>
            </a:pPr>
            <a:r>
              <a:rPr lang="en-US" baseline="0" dirty="0" smtClean="0"/>
              <a:t>a</a:t>
            </a:r>
            <a:r>
              <a:rPr lang="en-US" sz="1100" dirty="0" smtClean="0"/>
              <a:t>dvance open access for the majority of UC articles</a:t>
            </a:r>
          </a:p>
        </p:txBody>
      </p:sp>
    </p:spTree>
    <p:extLst>
      <p:ext uri="{BB962C8B-B14F-4D97-AF65-F5344CB8AC3E}">
        <p14:creationId xmlns:p14="http://schemas.microsoft.com/office/powerpoint/2010/main" val="127249841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63"/>
        <p:cNvGrpSpPr/>
        <p:nvPr/>
      </p:nvGrpSpPr>
      <p:grpSpPr>
        <a:xfrm>
          <a:off x="0" y="0"/>
          <a:ext cx="0" cy="0"/>
          <a:chOff x="0" y="0"/>
          <a:chExt cx="0" cy="0"/>
        </a:xfrm>
      </p:grpSpPr>
      <p:sp>
        <p:nvSpPr>
          <p:cNvPr id="364" name="Google Shape;364;gd624847ff8_0_5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65" name="Google Shape;365;gd624847ff8_0_5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US" dirty="0" smtClean="0"/>
              <a:t>The point</a:t>
            </a:r>
            <a:r>
              <a:rPr lang="en-US" baseline="0" dirty="0" smtClean="0"/>
              <a:t> about advancing OA for the majority of UC articles is a core part of our thinking at UC, because i</a:t>
            </a:r>
            <a:r>
              <a:rPr lang="en-US" dirty="0" smtClean="0"/>
              <a:t>f we don’t shift the existing large publishers to OA, we can’t transition the market in the near or intermediate term.</a:t>
            </a:r>
            <a:r>
              <a:rPr lang="en-US" baseline="0" dirty="0" smtClean="0"/>
              <a:t>  This is a market where the </a:t>
            </a:r>
            <a:r>
              <a:rPr lang="en-US" sz="1100" b="0" i="0" u="none" strike="noStrike" cap="none" dirty="0" smtClean="0">
                <a:solidFill>
                  <a:srgbClr val="000000"/>
                </a:solidFill>
                <a:effectLst/>
                <a:latin typeface="Arial"/>
                <a:cs typeface="Arial"/>
                <a:sym typeface="Arial"/>
              </a:rPr>
              <a:t>Top 5 publishers</a:t>
            </a:r>
            <a:r>
              <a:rPr lang="en-US" sz="1100" b="0" i="0" u="none" strike="noStrike" cap="none" baseline="0" dirty="0" smtClean="0">
                <a:solidFill>
                  <a:srgbClr val="000000"/>
                </a:solidFill>
                <a:effectLst/>
                <a:latin typeface="Arial"/>
                <a:cs typeface="Arial"/>
                <a:sym typeface="Arial"/>
              </a:rPr>
              <a:t> publish</a:t>
            </a:r>
            <a:r>
              <a:rPr lang="en-US" sz="1100" b="0" i="0" u="none" strike="noStrike" cap="none" dirty="0" smtClean="0">
                <a:solidFill>
                  <a:srgbClr val="000000"/>
                </a:solidFill>
                <a:effectLst/>
                <a:latin typeface="Arial"/>
                <a:cs typeface="Arial"/>
                <a:sym typeface="Arial"/>
              </a:rPr>
              <a:t> 55% of articles, and the top 6 have </a:t>
            </a:r>
            <a:r>
              <a:rPr lang="en-US" sz="1100" b="0" i="0" u="none" strike="noStrike" cap="none" dirty="0" smtClean="0">
                <a:solidFill>
                  <a:srgbClr val="000000"/>
                </a:solidFill>
                <a:effectLst/>
                <a:latin typeface="Arial"/>
                <a:ea typeface="Arial"/>
                <a:cs typeface="Arial"/>
                <a:sym typeface="Arial"/>
              </a:rPr>
              <a:t>44% of the STM Publishing Market.  While we might prefer less consolidation</a:t>
            </a:r>
            <a:r>
              <a:rPr lang="en-US" sz="1100" b="0" i="0" u="none" strike="noStrike" cap="none" baseline="0" dirty="0" smtClean="0">
                <a:solidFill>
                  <a:srgbClr val="000000"/>
                </a:solidFill>
                <a:effectLst/>
                <a:latin typeface="Arial"/>
                <a:ea typeface="Arial"/>
                <a:cs typeface="Arial"/>
                <a:sym typeface="Arial"/>
              </a:rPr>
              <a:t> and a less of a profit-driven motive in the market for scholarly journals, nevertheless this is the market we are operating in now, and for the foreseeable future.  </a:t>
            </a:r>
            <a:endParaRPr lang="en-US" sz="1100" b="0" i="0" u="none" strike="noStrike" cap="none" dirty="0" smtClean="0">
              <a:solidFill>
                <a:srgbClr val="000000"/>
              </a:solidFill>
              <a:effectLst/>
              <a:latin typeface="Arial"/>
              <a:ea typeface="Arial"/>
              <a:cs typeface="Arial"/>
              <a:sym typeface="Arial"/>
            </a:endParaRPr>
          </a:p>
          <a:p>
            <a:pPr marL="0" lvl="0" indent="0" algn="l" rtl="0">
              <a:spcBef>
                <a:spcPts val="0"/>
              </a:spcBef>
              <a:spcAft>
                <a:spcPts val="0"/>
              </a:spcAft>
              <a:buNone/>
            </a:pPr>
            <a:endParaRPr lang="en-US" baseline="0" dirty="0" smtClean="0"/>
          </a:p>
          <a:p>
            <a:pPr marL="0" lvl="0" indent="0" algn="l" rtl="0">
              <a:spcBef>
                <a:spcPts val="0"/>
              </a:spcBef>
              <a:spcAft>
                <a:spcPts val="0"/>
              </a:spcAft>
              <a:buNone/>
            </a:pPr>
            <a:r>
              <a:rPr lang="en-US" sz="1100" b="0" i="0" u="none" strike="noStrike" cap="none" baseline="0" dirty="0" smtClean="0">
                <a:solidFill>
                  <a:srgbClr val="000000"/>
                </a:solidFill>
                <a:effectLst/>
                <a:latin typeface="Arial"/>
                <a:ea typeface="Arial"/>
                <a:cs typeface="Arial"/>
                <a:sym typeface="Arial"/>
              </a:rPr>
              <a:t>Our aim is therefore to take immediate steps in the existing landscape  towards a world where OA publishing is the norm.  </a:t>
            </a:r>
          </a:p>
          <a:p>
            <a:pPr marL="0" lvl="0" indent="0" algn="l" rtl="0">
              <a:spcBef>
                <a:spcPts val="0"/>
              </a:spcBef>
              <a:spcAft>
                <a:spcPts val="0"/>
              </a:spcAft>
              <a:buNone/>
            </a:pPr>
            <a:endParaRPr lang="en-US" sz="1100" b="0" i="0" u="none" strike="noStrike" cap="none" dirty="0" smtClean="0">
              <a:solidFill>
                <a:srgbClr val="000000"/>
              </a:solidFill>
              <a:effectLst/>
              <a:latin typeface="Arial"/>
              <a:ea typeface="Arial"/>
              <a:cs typeface="Arial"/>
              <a:sym typeface="Arial"/>
            </a:endParaRPr>
          </a:p>
          <a:p>
            <a:pPr marL="0" marR="0" lvl="0" indent="0" algn="l" defTabSz="914400" rtl="0" eaLnBrk="1" fontAlgn="auto" latinLnBrk="0" hangingPunct="1">
              <a:lnSpc>
                <a:spcPct val="100000"/>
              </a:lnSpc>
              <a:spcBef>
                <a:spcPts val="0"/>
              </a:spcBef>
              <a:spcAft>
                <a:spcPts val="0"/>
              </a:spcAft>
              <a:buClr>
                <a:srgbClr val="000000"/>
              </a:buClr>
              <a:buSzPts val="1100"/>
              <a:buFont typeface="Arial"/>
              <a:buNone/>
              <a:tabLst/>
              <a:defRPr/>
            </a:pPr>
            <a:r>
              <a:rPr lang="en-US" sz="1100" b="0" i="0" u="none" strike="noStrike" cap="none" dirty="0" smtClean="0">
                <a:solidFill>
                  <a:srgbClr val="000000"/>
                </a:solidFill>
                <a:effectLst/>
                <a:latin typeface="Arial"/>
                <a:ea typeface="Arial"/>
                <a:cs typeface="Arial"/>
                <a:sym typeface="Arial"/>
              </a:rPr>
              <a:t>With that in mind, </a:t>
            </a:r>
            <a:r>
              <a:rPr lang="en-US" sz="1100" b="0" i="0" u="none" strike="noStrike" cap="none" baseline="0" dirty="0" smtClean="0">
                <a:solidFill>
                  <a:srgbClr val="000000"/>
                </a:solidFill>
                <a:effectLst/>
                <a:latin typeface="Arial"/>
                <a:ea typeface="Arial"/>
                <a:cs typeface="Arial"/>
                <a:sym typeface="Arial"/>
              </a:rPr>
              <a:t>investing in </a:t>
            </a:r>
            <a:r>
              <a:rPr lang="en-US" sz="1100" b="0" i="0" u="none" strike="noStrike" cap="none" dirty="0" smtClean="0">
                <a:solidFill>
                  <a:srgbClr val="000000"/>
                </a:solidFill>
                <a:effectLst/>
                <a:latin typeface="Arial"/>
                <a:ea typeface="Arial"/>
                <a:cs typeface="Arial"/>
                <a:sym typeface="Arial"/>
              </a:rPr>
              <a:t>OA publishing for the bulk of traditional journals seems like </a:t>
            </a:r>
            <a:r>
              <a:rPr lang="en-US" sz="1100" b="0" i="0" u="none" strike="noStrike" cap="none" baseline="0" dirty="0" smtClean="0">
                <a:solidFill>
                  <a:srgbClr val="000000"/>
                </a:solidFill>
                <a:effectLst/>
                <a:latin typeface="Arial"/>
                <a:ea typeface="Arial"/>
                <a:cs typeface="Arial"/>
                <a:sym typeface="Arial"/>
              </a:rPr>
              <a:t>a particularly fertile area where</a:t>
            </a:r>
            <a:r>
              <a:rPr lang="en-US" sz="1100" b="0" i="0" u="none" strike="noStrike" cap="none" dirty="0" smtClean="0">
                <a:solidFill>
                  <a:srgbClr val="000000"/>
                </a:solidFill>
                <a:effectLst/>
                <a:latin typeface="Arial"/>
                <a:ea typeface="Arial"/>
                <a:cs typeface="Arial"/>
                <a:sym typeface="Arial"/>
              </a:rPr>
              <a:t> </a:t>
            </a:r>
            <a:r>
              <a:rPr lang="en-US" sz="1100" b="0" i="0" u="none" strike="noStrike" cap="none" baseline="0" dirty="0" smtClean="0">
                <a:solidFill>
                  <a:srgbClr val="000000"/>
                </a:solidFill>
                <a:effectLst/>
                <a:latin typeface="Arial"/>
                <a:ea typeface="Arial"/>
                <a:cs typeface="Arial"/>
                <a:sym typeface="Arial"/>
              </a:rPr>
              <a:t>libraries </a:t>
            </a:r>
            <a:r>
              <a:rPr lang="en-US" sz="1100" b="0" i="0" u="none" strike="noStrike" cap="none" dirty="0" smtClean="0">
                <a:solidFill>
                  <a:srgbClr val="000000"/>
                </a:solidFill>
                <a:effectLst/>
                <a:latin typeface="Arial"/>
                <a:ea typeface="Arial"/>
                <a:cs typeface="Arial"/>
                <a:sym typeface="Arial"/>
              </a:rPr>
              <a:t>can accelerate a shift towards open access.</a:t>
            </a:r>
            <a:r>
              <a:rPr lang="en-US" sz="1100" b="0" i="0" u="none" strike="noStrike" cap="none" baseline="0" dirty="0" smtClean="0">
                <a:solidFill>
                  <a:srgbClr val="000000"/>
                </a:solidFill>
                <a:effectLst/>
                <a:latin typeface="Arial"/>
                <a:ea typeface="Arial"/>
                <a:cs typeface="Arial"/>
                <a:sym typeface="Arial"/>
              </a:rPr>
              <a:t> </a:t>
            </a:r>
            <a:r>
              <a:rPr lang="en-US" sz="1100" b="0" i="0" u="none" strike="noStrike" cap="none" dirty="0" smtClean="0">
                <a:solidFill>
                  <a:srgbClr val="000000"/>
                </a:solidFill>
                <a:effectLst/>
                <a:latin typeface="Arial"/>
                <a:ea typeface="Arial"/>
                <a:cs typeface="Arial"/>
                <a:sym typeface="Arial"/>
              </a:rPr>
              <a:t>  This is action we can take, near term, </a:t>
            </a:r>
            <a:r>
              <a:rPr lang="en-US" baseline="0" dirty="0" smtClean="0"/>
              <a:t>to advance OA globally, which has the potential </a:t>
            </a:r>
            <a:r>
              <a:rPr lang="en-US" sz="1100" b="0" i="0" u="none" strike="noStrike" cap="none" baseline="0" dirty="0" smtClean="0">
                <a:solidFill>
                  <a:srgbClr val="000000"/>
                </a:solidFill>
                <a:effectLst/>
                <a:latin typeface="Arial"/>
                <a:ea typeface="Arial"/>
                <a:cs typeface="Arial"/>
                <a:sym typeface="Arial"/>
              </a:rPr>
              <a:t>to shift the entire market so that open access is the baseline. This is a starting point of working towards a market pivoted to no paywalls.  </a:t>
            </a:r>
          </a:p>
          <a:p>
            <a:pPr marL="0" lvl="0" indent="0" algn="l" rtl="0">
              <a:spcBef>
                <a:spcPts val="0"/>
              </a:spcBef>
              <a:spcAft>
                <a:spcPts val="0"/>
              </a:spcAft>
              <a:buNone/>
            </a:pPr>
            <a:endParaRPr lang="en-US" sz="1100" b="0" i="0" u="none" strike="noStrike" cap="none" dirty="0" smtClean="0">
              <a:solidFill>
                <a:srgbClr val="000000"/>
              </a:solidFill>
              <a:effectLst/>
              <a:latin typeface="Arial"/>
              <a:ea typeface="Arial"/>
              <a:cs typeface="Arial"/>
              <a:sym typeface="Arial"/>
            </a:endParaRPr>
          </a:p>
          <a:p>
            <a:pPr marL="0" lvl="0" indent="0" algn="l" rtl="0">
              <a:spcBef>
                <a:spcPts val="0"/>
              </a:spcBef>
              <a:spcAft>
                <a:spcPts val="0"/>
              </a:spcAft>
              <a:buNone/>
            </a:pPr>
            <a:endParaRPr dirty="0"/>
          </a:p>
        </p:txBody>
      </p:sp>
    </p:spTree>
    <p:extLst>
      <p:ext uri="{BB962C8B-B14F-4D97-AF65-F5344CB8AC3E}">
        <p14:creationId xmlns:p14="http://schemas.microsoft.com/office/powerpoint/2010/main" val="255112384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55"/>
        <p:cNvGrpSpPr/>
        <p:nvPr/>
      </p:nvGrpSpPr>
      <p:grpSpPr>
        <a:xfrm>
          <a:off x="0" y="0"/>
          <a:ext cx="0" cy="0"/>
          <a:chOff x="0" y="0"/>
          <a:chExt cx="0" cy="0"/>
        </a:xfrm>
      </p:grpSpPr>
      <p:sp>
        <p:nvSpPr>
          <p:cNvPr id="356" name="Google Shape;356;gd6fdace3e3_0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357" name="Google Shape;357;gd6fdace3e3_0_0: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158750" marR="0" lvl="0" indent="0" algn="l" rtl="0">
              <a:lnSpc>
                <a:spcPct val="100000"/>
              </a:lnSpc>
              <a:spcBef>
                <a:spcPts val="0"/>
              </a:spcBef>
              <a:spcAft>
                <a:spcPts val="0"/>
              </a:spcAft>
              <a:buClr>
                <a:srgbClr val="000000"/>
              </a:buClr>
              <a:buSzPts val="1100"/>
              <a:buFont typeface="Arial"/>
              <a:buNone/>
            </a:pPr>
            <a:r>
              <a:rPr lang="en" baseline="0" dirty="0" smtClean="0"/>
              <a:t>Our effort to negotiate with the largest publishers comes from analysis of UC’s publication patterns, which as you might expect mirror what we just saw of the worldwide landscape.  50% of UC authored articles are published by just 5 publishers, and as you see, Elsevier is at the top of the list.   If we want to make UC’s articles – which are 10% of the nation’s research – available around the world to everyone, working with those top five publishers is an important part of the strategy. </a:t>
            </a:r>
            <a:endParaRPr dirty="0"/>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72"/>
        <p:cNvGrpSpPr/>
        <p:nvPr/>
      </p:nvGrpSpPr>
      <p:grpSpPr>
        <a:xfrm>
          <a:off x="0" y="0"/>
          <a:ext cx="0" cy="0"/>
          <a:chOff x="0" y="0"/>
          <a:chExt cx="0" cy="0"/>
        </a:xfrm>
      </p:grpSpPr>
      <p:sp>
        <p:nvSpPr>
          <p:cNvPr id="373" name="Google Shape;373;gd624847ff8_0_15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374" name="Google Shape;374;gd624847ff8_0_155: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457200" lvl="0" indent="-228600" algn="l" rtl="0">
              <a:lnSpc>
                <a:spcPct val="100000"/>
              </a:lnSpc>
              <a:spcBef>
                <a:spcPts val="0"/>
              </a:spcBef>
              <a:spcAft>
                <a:spcPts val="0"/>
              </a:spcAft>
              <a:buSzPts val="1100"/>
              <a:buNone/>
            </a:pPr>
            <a:r>
              <a:rPr lang="en-US" sz="1100" b="0" i="0" u="none" strike="noStrike" cap="none" dirty="0" smtClean="0">
                <a:solidFill>
                  <a:srgbClr val="000000"/>
                </a:solidFill>
                <a:latin typeface="Arial"/>
                <a:ea typeface="Arial"/>
                <a:cs typeface="Arial"/>
                <a:sym typeface="Arial"/>
              </a:rPr>
              <a:t>And as We learned through the</a:t>
            </a:r>
            <a:r>
              <a:rPr lang="en-US" sz="1100" b="0" i="0" u="none" strike="noStrike" cap="none" baseline="0" dirty="0" smtClean="0">
                <a:solidFill>
                  <a:srgbClr val="000000"/>
                </a:solidFill>
                <a:latin typeface="Arial"/>
                <a:ea typeface="Arial"/>
                <a:cs typeface="Arial"/>
                <a:sym typeface="Arial"/>
              </a:rPr>
              <a:t> UC “</a:t>
            </a:r>
            <a:r>
              <a:rPr lang="en" sz="1100" b="0" i="0" u="none" strike="noStrike" cap="none" dirty="0" smtClean="0">
                <a:solidFill>
                  <a:srgbClr val="000000"/>
                </a:solidFill>
                <a:latin typeface="Arial"/>
                <a:ea typeface="Arial"/>
                <a:cs typeface="Arial"/>
                <a:sym typeface="Arial"/>
              </a:rPr>
              <a:t>Pay </a:t>
            </a:r>
            <a:r>
              <a:rPr lang="en" sz="1100" b="0" i="0" u="none" strike="noStrike" cap="none" dirty="0">
                <a:solidFill>
                  <a:srgbClr val="000000"/>
                </a:solidFill>
                <a:latin typeface="Arial"/>
                <a:ea typeface="Arial"/>
                <a:cs typeface="Arial"/>
                <a:sym typeface="Arial"/>
              </a:rPr>
              <a:t>It </a:t>
            </a:r>
            <a:r>
              <a:rPr lang="en" sz="1100" b="0" i="0" u="none" strike="noStrike" cap="none" dirty="0" smtClean="0">
                <a:solidFill>
                  <a:srgbClr val="000000"/>
                </a:solidFill>
                <a:latin typeface="Arial"/>
                <a:ea typeface="Arial"/>
                <a:cs typeface="Arial"/>
                <a:sym typeface="Arial"/>
              </a:rPr>
              <a:t>Forward”</a:t>
            </a:r>
            <a:r>
              <a:rPr lang="en" sz="1100" b="0" i="0" u="none" strike="noStrike" cap="none" baseline="0" dirty="0" smtClean="0">
                <a:solidFill>
                  <a:srgbClr val="000000"/>
                </a:solidFill>
                <a:latin typeface="Arial"/>
                <a:ea typeface="Arial"/>
                <a:cs typeface="Arial"/>
                <a:sym typeface="Arial"/>
              </a:rPr>
              <a:t> study back in 2016, </a:t>
            </a:r>
            <a:r>
              <a:rPr lang="en" dirty="0" smtClean="0"/>
              <a:t>what </a:t>
            </a:r>
            <a:r>
              <a:rPr lang="en" dirty="0"/>
              <a:t>authors really care about is finding their audience in the highest quality journal possible.  </a:t>
            </a:r>
            <a:r>
              <a:rPr lang="en" sz="1100" b="0" i="0" u="none" strike="noStrike" cap="none" dirty="0">
                <a:solidFill>
                  <a:srgbClr val="000000"/>
                </a:solidFill>
                <a:latin typeface="Arial"/>
                <a:ea typeface="Arial"/>
                <a:cs typeface="Arial"/>
                <a:sym typeface="Arial"/>
              </a:rPr>
              <a:t>Although </a:t>
            </a:r>
            <a:r>
              <a:rPr lang="en" sz="1100" b="0" i="0" u="none" strike="noStrike" cap="none" dirty="0" smtClean="0">
                <a:solidFill>
                  <a:srgbClr val="000000"/>
                </a:solidFill>
                <a:latin typeface="Arial"/>
                <a:ea typeface="Arial"/>
                <a:cs typeface="Arial"/>
                <a:sym typeface="Arial"/>
              </a:rPr>
              <a:t>the</a:t>
            </a:r>
            <a:r>
              <a:rPr lang="en" sz="1100" b="0" i="0" u="none" strike="noStrike" cap="none" baseline="0" dirty="0" smtClean="0">
                <a:solidFill>
                  <a:srgbClr val="000000"/>
                </a:solidFill>
                <a:latin typeface="Arial"/>
                <a:ea typeface="Arial"/>
                <a:cs typeface="Arial"/>
                <a:sym typeface="Arial"/>
              </a:rPr>
              <a:t> research found,</a:t>
            </a:r>
            <a:r>
              <a:rPr lang="en" sz="1100" b="0" i="0" u="none" strike="noStrike" cap="none" dirty="0" smtClean="0">
                <a:solidFill>
                  <a:srgbClr val="000000"/>
                </a:solidFill>
                <a:latin typeface="Arial"/>
                <a:ea typeface="Arial"/>
                <a:cs typeface="Arial"/>
                <a:sym typeface="Arial"/>
              </a:rPr>
              <a:t> </a:t>
            </a:r>
            <a:r>
              <a:rPr lang="en" sz="1100" b="0" i="0" u="none" strike="noStrike" cap="none" dirty="0">
                <a:solidFill>
                  <a:srgbClr val="000000"/>
                </a:solidFill>
                <a:latin typeface="Arial"/>
                <a:ea typeface="Arial"/>
                <a:cs typeface="Arial"/>
                <a:sym typeface="Arial"/>
              </a:rPr>
              <a:t>and we continue to find – that most faculty and academic authors believe that open access </a:t>
            </a:r>
            <a:r>
              <a:rPr lang="en" sz="1100" b="0" i="0" u="none" strike="noStrike" cap="none" dirty="0" smtClean="0">
                <a:solidFill>
                  <a:srgbClr val="000000"/>
                </a:solidFill>
                <a:latin typeface="Arial"/>
                <a:ea typeface="Arial"/>
                <a:cs typeface="Arial"/>
                <a:sym typeface="Arial"/>
              </a:rPr>
              <a:t>is</a:t>
            </a:r>
            <a:r>
              <a:rPr lang="en" sz="1100" b="0" i="0" u="none" strike="noStrike" cap="none" baseline="0" dirty="0" smtClean="0">
                <a:solidFill>
                  <a:srgbClr val="000000"/>
                </a:solidFill>
                <a:latin typeface="Arial"/>
                <a:ea typeface="Arial"/>
                <a:cs typeface="Arial"/>
                <a:sym typeface="Arial"/>
              </a:rPr>
              <a:t> desirable</a:t>
            </a:r>
            <a:r>
              <a:rPr lang="en" sz="1100" b="0" i="0" u="none" strike="noStrike" cap="none" dirty="0" smtClean="0">
                <a:solidFill>
                  <a:srgbClr val="000000"/>
                </a:solidFill>
                <a:latin typeface="Arial"/>
                <a:ea typeface="Arial"/>
                <a:cs typeface="Arial"/>
                <a:sym typeface="Arial"/>
              </a:rPr>
              <a:t>, </a:t>
            </a:r>
            <a:r>
              <a:rPr lang="en" sz="1100" b="0" i="0" u="none" strike="noStrike" cap="none" dirty="0">
                <a:solidFill>
                  <a:srgbClr val="000000"/>
                </a:solidFill>
                <a:latin typeface="Arial"/>
                <a:ea typeface="Arial"/>
                <a:cs typeface="Arial"/>
                <a:sym typeface="Arial"/>
              </a:rPr>
              <a:t>it’s </a:t>
            </a:r>
            <a:r>
              <a:rPr lang="en" sz="1100" b="0" i="0" u="none" strike="noStrike" cap="none" dirty="0" smtClean="0">
                <a:solidFill>
                  <a:srgbClr val="000000"/>
                </a:solidFill>
                <a:latin typeface="Arial"/>
                <a:ea typeface="Arial"/>
                <a:cs typeface="Arial"/>
                <a:sym typeface="Arial"/>
              </a:rPr>
              <a:t>not</a:t>
            </a:r>
            <a:r>
              <a:rPr lang="en" sz="1100" b="0" i="0" u="none" strike="noStrike" cap="none" baseline="0" dirty="0" smtClean="0">
                <a:solidFill>
                  <a:srgbClr val="000000"/>
                </a:solidFill>
                <a:latin typeface="Arial"/>
                <a:ea typeface="Arial"/>
                <a:cs typeface="Arial"/>
                <a:sym typeface="Arial"/>
              </a:rPr>
              <a:t> the most important element</a:t>
            </a:r>
            <a:r>
              <a:rPr lang="en" sz="1100" b="0" i="0" u="none" strike="noStrike" cap="none" dirty="0" smtClean="0">
                <a:solidFill>
                  <a:srgbClr val="000000"/>
                </a:solidFill>
                <a:latin typeface="Arial"/>
                <a:ea typeface="Arial"/>
                <a:cs typeface="Arial"/>
                <a:sym typeface="Arial"/>
              </a:rPr>
              <a:t> </a:t>
            </a:r>
            <a:r>
              <a:rPr lang="en" sz="1100" b="0" i="0" u="none" strike="noStrike" cap="none" dirty="0">
                <a:solidFill>
                  <a:srgbClr val="000000"/>
                </a:solidFill>
                <a:latin typeface="Arial"/>
                <a:ea typeface="Arial"/>
                <a:cs typeface="Arial"/>
                <a:sym typeface="Arial"/>
              </a:rPr>
              <a:t>for most of them. </a:t>
            </a:r>
            <a:endParaRPr dirty="0"/>
          </a:p>
          <a:p>
            <a:pPr marL="457200" marR="0" lvl="0" indent="-228600" algn="l" rtl="0">
              <a:lnSpc>
                <a:spcPct val="100000"/>
              </a:lnSpc>
              <a:spcBef>
                <a:spcPts val="0"/>
              </a:spcBef>
              <a:spcAft>
                <a:spcPts val="0"/>
              </a:spcAft>
              <a:buClr>
                <a:srgbClr val="000000"/>
              </a:buClr>
              <a:buSzPts val="1100"/>
              <a:buFont typeface="Arial"/>
              <a:buNone/>
            </a:pPr>
            <a:r>
              <a:rPr lang="en" sz="1100" b="0" i="0" u="none" strike="noStrike" cap="none" dirty="0" smtClean="0">
                <a:solidFill>
                  <a:srgbClr val="000000"/>
                </a:solidFill>
                <a:latin typeface="Arial"/>
                <a:ea typeface="Arial"/>
                <a:cs typeface="Arial"/>
                <a:sym typeface="Arial"/>
              </a:rPr>
              <a:t>Authors</a:t>
            </a:r>
            <a:r>
              <a:rPr lang="en" sz="1100" b="0" i="0" u="none" strike="noStrike" cap="none" baseline="0" dirty="0" smtClean="0">
                <a:solidFill>
                  <a:srgbClr val="000000"/>
                </a:solidFill>
                <a:latin typeface="Arial"/>
                <a:ea typeface="Arial"/>
                <a:cs typeface="Arial"/>
                <a:sym typeface="Arial"/>
              </a:rPr>
              <a:t> </a:t>
            </a:r>
            <a:r>
              <a:rPr lang="en" sz="1100" b="0" i="0" u="none" strike="noStrike" cap="none" dirty="0" smtClean="0">
                <a:solidFill>
                  <a:srgbClr val="000000"/>
                </a:solidFill>
                <a:latin typeface="Arial"/>
                <a:ea typeface="Arial"/>
                <a:cs typeface="Arial"/>
                <a:sym typeface="Arial"/>
              </a:rPr>
              <a:t>want </a:t>
            </a:r>
            <a:r>
              <a:rPr lang="en" sz="1100" b="0" i="0" u="none" strike="noStrike" cap="none" dirty="0">
                <a:solidFill>
                  <a:srgbClr val="000000"/>
                </a:solidFill>
                <a:latin typeface="Arial"/>
                <a:ea typeface="Arial"/>
                <a:cs typeface="Arial"/>
                <a:sym typeface="Arial"/>
              </a:rPr>
              <a:t>to publish in the journals </a:t>
            </a:r>
            <a:r>
              <a:rPr lang="en" sz="1100" b="0" i="0" u="none" strike="noStrike" cap="none" dirty="0" smtClean="0">
                <a:solidFill>
                  <a:srgbClr val="000000"/>
                </a:solidFill>
                <a:latin typeface="Arial"/>
                <a:ea typeface="Arial"/>
                <a:cs typeface="Arial"/>
                <a:sym typeface="Arial"/>
              </a:rPr>
              <a:t>that</a:t>
            </a:r>
            <a:r>
              <a:rPr lang="en" sz="1100" b="0" i="0" u="none" strike="noStrike" cap="none" baseline="0" dirty="0" smtClean="0">
                <a:solidFill>
                  <a:srgbClr val="000000"/>
                </a:solidFill>
                <a:latin typeface="Arial"/>
                <a:ea typeface="Arial"/>
                <a:cs typeface="Arial"/>
                <a:sym typeface="Arial"/>
              </a:rPr>
              <a:t> are top quality, provide them wi</a:t>
            </a:r>
            <a:r>
              <a:rPr lang="en-US" sz="1100" b="0" i="0" u="none" strike="noStrike" cap="none" baseline="0" dirty="0" err="1" smtClean="0">
                <a:solidFill>
                  <a:srgbClr val="000000"/>
                </a:solidFill>
                <a:latin typeface="Arial"/>
                <a:ea typeface="Arial"/>
                <a:cs typeface="Arial"/>
                <a:sym typeface="Arial"/>
              </a:rPr>
              <a:t>th</a:t>
            </a:r>
            <a:r>
              <a:rPr lang="en" sz="1100" b="0" i="0" u="none" strike="noStrike" cap="none" baseline="0" dirty="0" smtClean="0">
                <a:solidFill>
                  <a:srgbClr val="000000"/>
                </a:solidFill>
                <a:latin typeface="Arial"/>
                <a:ea typeface="Arial"/>
                <a:cs typeface="Arial"/>
                <a:sym typeface="Arial"/>
              </a:rPr>
              <a:t> the right audience, and which will support career and reputation development.   With our transformative agreements, we can support our authors’ existing journal choices. </a:t>
            </a:r>
            <a:endParaRPr dirty="0"/>
          </a:p>
          <a:p>
            <a:pPr marL="457200" lvl="0" indent="-228600" algn="l" rtl="0">
              <a:lnSpc>
                <a:spcPct val="100000"/>
              </a:lnSpc>
              <a:spcBef>
                <a:spcPts val="0"/>
              </a:spcBef>
              <a:spcAft>
                <a:spcPts val="0"/>
              </a:spcAft>
              <a:buSzPts val="1100"/>
              <a:buNone/>
            </a:pPr>
            <a:endParaRPr sz="1100" b="0" i="0" u="none" strike="noStrike" cap="none" dirty="0">
              <a:solidFill>
                <a:srgbClr val="000000"/>
              </a:solidFill>
              <a:latin typeface="Arial"/>
              <a:ea typeface="Arial"/>
              <a:cs typeface="Arial"/>
              <a:sym typeface="Arial"/>
            </a:endParaRPr>
          </a:p>
        </p:txBody>
      </p:sp>
      <p:sp>
        <p:nvSpPr>
          <p:cNvPr id="375" name="Google Shape;375;gd624847ff8_0_155:notes"/>
          <p:cNvSpPr txBox="1">
            <a:spLocks noGrp="1"/>
          </p:cNvSpPr>
          <p:nvPr>
            <p:ph type="sldNum" idx="12"/>
          </p:nvPr>
        </p:nvSpPr>
        <p:spPr>
          <a:xfrm>
            <a:off x="0" y="0"/>
            <a:ext cx="3000000" cy="30000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None/>
            </a:pPr>
            <a:fld id="{00000000-1234-1234-1234-123412341234}" type="slidenum">
              <a:rPr lang="en" sz="1400" b="0" i="0" u="none" strike="noStrike" cap="none">
                <a:solidFill>
                  <a:srgbClr val="000000"/>
                </a:solidFill>
                <a:latin typeface="Arial"/>
                <a:ea typeface="Arial"/>
                <a:cs typeface="Arial"/>
                <a:sym typeface="Arial"/>
              </a:rPr>
              <a:t>11</a:t>
            </a:fld>
            <a:endParaRPr sz="1400" b="0" i="0" u="none" strike="noStrike" cap="none">
              <a:solidFill>
                <a:srgbClr val="000000"/>
              </a:solidFill>
              <a:latin typeface="Arial"/>
              <a:ea typeface="Arial"/>
              <a:cs typeface="Arial"/>
              <a:sym typeface="Arial"/>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0"/>
        <p:cNvGrpSpPr/>
        <p:nvPr/>
      </p:nvGrpSpPr>
      <p:grpSpPr>
        <a:xfrm>
          <a:off x="0" y="0"/>
          <a:ext cx="0" cy="0"/>
          <a:chOff x="0" y="0"/>
          <a:chExt cx="0" cy="0"/>
        </a:xfrm>
      </p:grpSpPr>
      <p:sp>
        <p:nvSpPr>
          <p:cNvPr id="271" name="Google Shape;271;gc61a6545db_0_2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72" name="Google Shape;272;gc61a6545db_0_2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marR="0" lvl="0" indent="0" algn="l" defTabSz="914400" rtl="0" eaLnBrk="1" fontAlgn="auto" latinLnBrk="0" hangingPunct="1">
              <a:lnSpc>
                <a:spcPct val="100000"/>
              </a:lnSpc>
              <a:spcBef>
                <a:spcPts val="0"/>
              </a:spcBef>
              <a:spcAft>
                <a:spcPts val="0"/>
              </a:spcAft>
              <a:buClr>
                <a:schemeClr val="dk1"/>
              </a:buClr>
              <a:buSzPts val="1100"/>
              <a:buFont typeface="Arial"/>
              <a:buNone/>
              <a:tabLst/>
              <a:defRPr/>
            </a:pPr>
            <a:r>
              <a:rPr lang="en" sz="1400" baseline="0" dirty="0" smtClean="0"/>
              <a:t>So at UC we have thought long and hard about t</a:t>
            </a:r>
            <a:r>
              <a:rPr lang="en" sz="1400" dirty="0" smtClean="0"/>
              <a:t>he scale of change</a:t>
            </a:r>
            <a:r>
              <a:rPr lang="en" sz="1400" baseline="0" dirty="0" smtClean="0"/>
              <a:t> needed, and the current incentives for authors to stay with favored journals.    </a:t>
            </a:r>
            <a:r>
              <a:rPr lang="en-US" sz="1400" dirty="0" smtClean="0"/>
              <a:t>For these reasons, we *do* want agreements</a:t>
            </a:r>
            <a:r>
              <a:rPr lang="en-US" sz="1400" baseline="0" dirty="0" smtClean="0"/>
              <a:t> with the large commercial publishers, however we </a:t>
            </a:r>
            <a:r>
              <a:rPr lang="en-US" sz="1400" dirty="0" smtClean="0"/>
              <a:t>do not want to focus our efforts ONLY on </a:t>
            </a:r>
            <a:r>
              <a:rPr lang="en-US" sz="1400" baseline="0" dirty="0" smtClean="0"/>
              <a:t>large commercial publishers.  So at the same time that we are prioritizing the publishers with the largest volume of UC articles, </a:t>
            </a:r>
            <a:r>
              <a:rPr lang="en" baseline="0" dirty="0" smtClean="0"/>
              <a:t>we are also working with publishers of all sizes and types to advance open access across the existing market.   (I’ve included a link on this slide that leads to more information about how we set priorities for these publisher engagements.)</a:t>
            </a:r>
          </a:p>
          <a:p>
            <a:pPr marL="0" marR="0" lvl="0" indent="0" algn="l" defTabSz="914400" rtl="0" eaLnBrk="1" fontAlgn="auto" latinLnBrk="0" hangingPunct="1">
              <a:lnSpc>
                <a:spcPct val="100000"/>
              </a:lnSpc>
              <a:spcBef>
                <a:spcPts val="0"/>
              </a:spcBef>
              <a:spcAft>
                <a:spcPts val="0"/>
              </a:spcAft>
              <a:buClr>
                <a:schemeClr val="dk1"/>
              </a:buClr>
              <a:buSzPts val="1100"/>
              <a:buFont typeface="Arial"/>
              <a:buNone/>
              <a:tabLst/>
              <a:defRPr/>
            </a:pPr>
            <a:endParaRPr lang="en" baseline="0" dirty="0" smtClean="0"/>
          </a:p>
          <a:p>
            <a:pPr marL="457200" marR="0" lvl="0" indent="-298450" algn="l" rtl="0">
              <a:lnSpc>
                <a:spcPct val="100000"/>
              </a:lnSpc>
              <a:spcBef>
                <a:spcPts val="0"/>
              </a:spcBef>
              <a:spcAft>
                <a:spcPts val="0"/>
              </a:spcAft>
              <a:buClr>
                <a:srgbClr val="000000"/>
              </a:buClr>
              <a:buSzPts val="1100"/>
              <a:buFont typeface="Arial"/>
              <a:buChar char="●"/>
            </a:pPr>
            <a:r>
              <a:rPr lang="en" baseline="0" dirty="0" smtClean="0"/>
              <a:t>To meet the strategic aim of making UC’s research openly available around the world, finding paths with publishers like Elsevier is crucial.  And continuing to invest in paywalled journal access perpetuates a closed and inequitable system that limits the reach and impact of research.</a:t>
            </a:r>
          </a:p>
          <a:p>
            <a:pPr marL="457200" marR="0" lvl="0" indent="-298450" algn="l" rtl="0">
              <a:lnSpc>
                <a:spcPct val="100000"/>
              </a:lnSpc>
              <a:spcBef>
                <a:spcPts val="0"/>
              </a:spcBef>
              <a:spcAft>
                <a:spcPts val="0"/>
              </a:spcAft>
              <a:buClr>
                <a:srgbClr val="000000"/>
              </a:buClr>
              <a:buSzPts val="1100"/>
              <a:buFont typeface="Arial"/>
              <a:buChar char="●"/>
            </a:pPr>
            <a:r>
              <a:rPr lang="en" baseline="0" dirty="0" smtClean="0"/>
              <a:t>With this approach – all sizes and types of publishers, and including explicity those with the largest UC publishing – we now have 30% of UC articles covered by an open access agreement, including with open access publishers, society publishers, and not-for-profit publishers.</a:t>
            </a:r>
            <a:endParaRPr dirty="0"/>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8"/>
        <p:cNvGrpSpPr/>
        <p:nvPr/>
      </p:nvGrpSpPr>
      <p:grpSpPr>
        <a:xfrm>
          <a:off x="0" y="0"/>
          <a:ext cx="0" cy="0"/>
          <a:chOff x="0" y="0"/>
          <a:chExt cx="0" cy="0"/>
        </a:xfrm>
      </p:grpSpPr>
      <p:sp>
        <p:nvSpPr>
          <p:cNvPr id="239" name="Google Shape;239;gd624847ff8_0_24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40" name="Google Shape;240;gd624847ff8_0_243: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158750" indent="0" rtl="0">
              <a:buNone/>
            </a:pPr>
            <a:r>
              <a:rPr lang="en-US" dirty="0" smtClean="0"/>
              <a:t>The final point about</a:t>
            </a:r>
            <a:r>
              <a:rPr lang="en-US" baseline="0" dirty="0" smtClean="0"/>
              <a:t> the contributions of transformative agreements to the overall shift to OA is that they provide cost control for the entire university system.   When libraries invest in subscriptions, even if they trim those investments as much as possible, they leave out of the cost control the author-based expenditures on article processing fees.   This has been an area of significant growth, as you can see here from this snapshot of a recent year of UC’s data. </a:t>
            </a:r>
            <a:r>
              <a:rPr lang="en-US" sz="1100" b="0" i="0" u="none" strike="noStrike" cap="none" dirty="0" smtClean="0">
                <a:solidFill>
                  <a:srgbClr val="000000"/>
                </a:solidFill>
                <a:effectLst/>
                <a:latin typeface="Arial"/>
                <a:ea typeface="Arial"/>
                <a:cs typeface="Arial"/>
                <a:sym typeface="Arial"/>
              </a:rPr>
              <a:t>The blue portion of the bar</a:t>
            </a:r>
            <a:r>
              <a:rPr lang="en-US" sz="1100" b="0" i="0" u="none" strike="noStrike" cap="none" baseline="0" dirty="0" smtClean="0">
                <a:solidFill>
                  <a:srgbClr val="000000"/>
                </a:solidFill>
                <a:effectLst/>
                <a:latin typeface="Arial"/>
                <a:ea typeface="Arial"/>
                <a:cs typeface="Arial"/>
                <a:sym typeface="Arial"/>
              </a:rPr>
              <a:t> is </a:t>
            </a:r>
            <a:r>
              <a:rPr lang="en-US" sz="1100" b="0" i="0" u="none" strike="noStrike" cap="none" dirty="0" smtClean="0">
                <a:solidFill>
                  <a:srgbClr val="000000"/>
                </a:solidFill>
                <a:effectLst/>
                <a:latin typeface="Arial"/>
                <a:ea typeface="Arial"/>
                <a:cs typeface="Arial"/>
                <a:sym typeface="Arial"/>
              </a:rPr>
              <a:t>based on actual subscription costs, and the gold was estimated based on WOS/</a:t>
            </a:r>
            <a:r>
              <a:rPr lang="en-US" sz="1100" b="0" i="0" u="none" strike="noStrike" cap="none" dirty="0" err="1" smtClean="0">
                <a:solidFill>
                  <a:srgbClr val="000000"/>
                </a:solidFill>
                <a:effectLst/>
                <a:latin typeface="Arial"/>
                <a:ea typeface="Arial"/>
                <a:cs typeface="Arial"/>
                <a:sym typeface="Arial"/>
              </a:rPr>
              <a:t>Unpaywall</a:t>
            </a:r>
            <a:r>
              <a:rPr lang="en-US" sz="1100" b="0" i="0" u="none" strike="noStrike" cap="none" dirty="0" smtClean="0">
                <a:solidFill>
                  <a:srgbClr val="000000"/>
                </a:solidFill>
                <a:effectLst/>
                <a:latin typeface="Arial"/>
                <a:ea typeface="Arial"/>
                <a:cs typeface="Arial"/>
                <a:sym typeface="Arial"/>
              </a:rPr>
              <a:t> data.  What we see is that a</a:t>
            </a:r>
            <a:r>
              <a:rPr lang="en-US" baseline="0" dirty="0" smtClean="0"/>
              <a:t>cross UC the growth in author-based open access publication fees has been considerable </a:t>
            </a:r>
            <a:r>
              <a:rPr lang="en-US" sz="1100" b="0" i="0" u="none" strike="noStrike" cap="none" dirty="0" smtClean="0">
                <a:solidFill>
                  <a:srgbClr val="000000"/>
                </a:solidFill>
                <a:effectLst/>
                <a:latin typeface="Arial"/>
                <a:ea typeface="Arial"/>
                <a:cs typeface="Arial"/>
                <a:sym typeface="Arial"/>
              </a:rPr>
              <a:t>, and from our analysis has added at least 25% beyond the amount the libraries were spending on subscriptions, some of it </a:t>
            </a:r>
            <a:r>
              <a:rPr lang="en-US" sz="1100" b="0" i="0" u="none" strike="noStrike" cap="none" dirty="0" err="1" smtClean="0">
                <a:solidFill>
                  <a:srgbClr val="000000"/>
                </a:solidFill>
                <a:effectLst/>
                <a:latin typeface="Arial"/>
                <a:ea typeface="Arial"/>
                <a:cs typeface="Arial"/>
                <a:sym typeface="Arial"/>
              </a:rPr>
              <a:t>duplicatively</a:t>
            </a:r>
            <a:r>
              <a:rPr lang="en-US" sz="1100" b="0" i="0" u="none" strike="noStrike" cap="none" dirty="0" smtClean="0">
                <a:solidFill>
                  <a:srgbClr val="000000"/>
                </a:solidFill>
                <a:effectLst/>
                <a:latin typeface="Arial"/>
                <a:ea typeface="Arial"/>
                <a:cs typeface="Arial"/>
                <a:sym typeface="Arial"/>
              </a:rPr>
              <a:t> in the same journals. </a:t>
            </a:r>
            <a:endParaRPr lang="en-US" b="0" dirty="0" smtClean="0">
              <a:effectLst/>
            </a:endParaRPr>
          </a:p>
          <a:p>
            <a:pPr marL="158750" indent="0">
              <a:buNone/>
            </a:pPr>
            <a:endParaRPr lang="en-US" baseline="0" dirty="0" smtClean="0"/>
          </a:p>
          <a:p>
            <a:pPr marL="0" lvl="0" indent="0" algn="l" rtl="0">
              <a:spcBef>
                <a:spcPts val="0"/>
              </a:spcBef>
              <a:spcAft>
                <a:spcPts val="0"/>
              </a:spcAft>
              <a:buNone/>
            </a:pPr>
            <a:r>
              <a:rPr lang="en-US" baseline="0" dirty="0" smtClean="0"/>
              <a:t>Background on the data: </a:t>
            </a:r>
          </a:p>
          <a:p>
            <a:pPr marL="0" marR="0" lvl="0" indent="0" algn="l" defTabSz="914400" rtl="0" eaLnBrk="1" fontAlgn="auto" latinLnBrk="0" hangingPunct="1">
              <a:lnSpc>
                <a:spcPct val="100000"/>
              </a:lnSpc>
              <a:spcBef>
                <a:spcPts val="0"/>
              </a:spcBef>
              <a:spcAft>
                <a:spcPts val="0"/>
              </a:spcAft>
              <a:buClr>
                <a:srgbClr val="000000"/>
              </a:buClr>
              <a:buSzPts val="1100"/>
              <a:buFont typeface="Arial"/>
              <a:buNone/>
              <a:tabLst/>
              <a:defRPr/>
            </a:pPr>
            <a:r>
              <a:rPr lang="en-US" sz="1100" b="1" i="0" u="none" strike="noStrike" cap="none" dirty="0" smtClean="0">
                <a:solidFill>
                  <a:srgbClr val="000000"/>
                </a:solidFill>
                <a:effectLst/>
                <a:latin typeface="Arial"/>
                <a:ea typeface="Arial"/>
                <a:cs typeface="Arial"/>
                <a:sym typeface="Arial"/>
                <a:hlinkClick r:id="rId3"/>
              </a:rPr>
              <a:t/>
            </a:r>
            <a:br>
              <a:rPr lang="en-US" sz="1100" b="1" i="0" u="none" strike="noStrike" cap="none" dirty="0" smtClean="0">
                <a:solidFill>
                  <a:srgbClr val="000000"/>
                </a:solidFill>
                <a:effectLst/>
                <a:latin typeface="Arial"/>
                <a:ea typeface="Arial"/>
                <a:cs typeface="Arial"/>
                <a:sym typeface="Arial"/>
                <a:hlinkClick r:id="rId3"/>
              </a:rPr>
            </a:br>
            <a:r>
              <a:rPr lang="en-US" sz="1100" b="0" i="0" u="none" strike="noStrike" cap="none" dirty="0" smtClean="0">
                <a:solidFill>
                  <a:srgbClr val="000000"/>
                </a:solidFill>
                <a:effectLst/>
                <a:latin typeface="Arial"/>
                <a:ea typeface="Arial"/>
                <a:cs typeface="Arial"/>
                <a:sym typeface="Arial"/>
              </a:rPr>
              <a:t>This</a:t>
            </a:r>
            <a:r>
              <a:rPr lang="en-US" sz="1100" b="0" i="0" u="none" strike="noStrike" cap="none" baseline="0" dirty="0" smtClean="0">
                <a:solidFill>
                  <a:srgbClr val="000000"/>
                </a:solidFill>
                <a:effectLst/>
                <a:latin typeface="Arial"/>
                <a:ea typeface="Arial"/>
                <a:cs typeface="Arial"/>
                <a:sym typeface="Arial"/>
              </a:rPr>
              <a:t> is a</a:t>
            </a:r>
            <a:r>
              <a:rPr lang="en-US" sz="1100" b="0" i="0" u="none" strike="noStrike" cap="none" dirty="0" smtClean="0">
                <a:solidFill>
                  <a:srgbClr val="000000"/>
                </a:solidFill>
                <a:effectLst/>
                <a:latin typeface="Arial"/>
                <a:ea typeface="Arial"/>
                <a:cs typeface="Arial"/>
                <a:sym typeface="Arial"/>
              </a:rPr>
              <a:t> 1-year estimated snapshot illustrating how much we're spending annually on subscriptions vs. OA charges in a particular reference </a:t>
            </a:r>
            <a:r>
              <a:rPr lang="en-US" sz="1100" b="0" i="0" u="none" strike="noStrike" cap="none" dirty="0" err="1" smtClean="0">
                <a:solidFill>
                  <a:srgbClr val="000000"/>
                </a:solidFill>
                <a:effectLst/>
                <a:latin typeface="Arial"/>
                <a:ea typeface="Arial"/>
                <a:cs typeface="Arial"/>
                <a:sym typeface="Arial"/>
              </a:rPr>
              <a:t>year,based</a:t>
            </a:r>
            <a:r>
              <a:rPr lang="en-US" sz="1100" b="0" i="0" u="none" strike="noStrike" cap="none" baseline="0" dirty="0" smtClean="0">
                <a:solidFill>
                  <a:srgbClr val="000000"/>
                </a:solidFill>
                <a:effectLst/>
                <a:latin typeface="Arial"/>
                <a:ea typeface="Arial"/>
                <a:cs typeface="Arial"/>
                <a:sym typeface="Arial"/>
              </a:rPr>
              <a:t> on a recent year (2018 or 2019).</a:t>
            </a:r>
            <a:r>
              <a:rPr lang="en-US" sz="1100" b="0" i="0" u="none" strike="noStrike" cap="none" dirty="0" smtClean="0">
                <a:solidFill>
                  <a:srgbClr val="000000"/>
                </a:solidFill>
                <a:effectLst/>
                <a:latin typeface="Arial"/>
                <a:ea typeface="Arial"/>
                <a:cs typeface="Arial"/>
                <a:sym typeface="Arial"/>
              </a:rPr>
              <a:t>     The blue bar was based on actual sub costs, the gold was estimated based on WOS/</a:t>
            </a:r>
            <a:r>
              <a:rPr lang="en-US" sz="1100" b="0" i="0" u="none" strike="noStrike" cap="none" dirty="0" err="1" smtClean="0">
                <a:solidFill>
                  <a:srgbClr val="000000"/>
                </a:solidFill>
                <a:effectLst/>
                <a:latin typeface="Arial"/>
                <a:ea typeface="Arial"/>
                <a:cs typeface="Arial"/>
                <a:sym typeface="Arial"/>
              </a:rPr>
              <a:t>Unpaywall</a:t>
            </a:r>
            <a:r>
              <a:rPr lang="en-US" sz="1100" b="0" i="0" u="none" strike="noStrike" cap="none" dirty="0" smtClean="0">
                <a:solidFill>
                  <a:srgbClr val="000000"/>
                </a:solidFill>
                <a:effectLst/>
                <a:latin typeface="Arial"/>
                <a:ea typeface="Arial"/>
                <a:cs typeface="Arial"/>
                <a:sym typeface="Arial"/>
              </a:rPr>
              <a:t> data and list price APCs (though authors don't always pay list price APCs, so that could be over-estimated - but is still illustrative of the issues).</a:t>
            </a:r>
          </a:p>
          <a:p>
            <a:pPr marL="0" lvl="0" indent="0" algn="l" rtl="0">
              <a:spcBef>
                <a:spcPts val="0"/>
              </a:spcBef>
              <a:spcAft>
                <a:spcPts val="0"/>
              </a:spcAft>
              <a:buNone/>
            </a:pPr>
            <a:endParaRPr lang="en-US" baseline="0" dirty="0" smtClean="0"/>
          </a:p>
        </p:txBody>
      </p:sp>
      <p:sp>
        <p:nvSpPr>
          <p:cNvPr id="241" name="Google Shape;241;gd624847ff8_0_243: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
              <a:t>13</a:t>
            </a:fld>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27"/>
        <p:cNvGrpSpPr/>
        <p:nvPr/>
      </p:nvGrpSpPr>
      <p:grpSpPr>
        <a:xfrm>
          <a:off x="0" y="0"/>
          <a:ext cx="0" cy="0"/>
          <a:chOff x="0" y="0"/>
          <a:chExt cx="0" cy="0"/>
        </a:xfrm>
      </p:grpSpPr>
      <p:sp>
        <p:nvSpPr>
          <p:cNvPr id="328" name="Google Shape;328;gd624847ff8_0_63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329" name="Google Shape;329;gd624847ff8_0_633: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457200" lvl="0" indent="-228600" algn="l" rtl="0">
              <a:lnSpc>
                <a:spcPct val="100000"/>
              </a:lnSpc>
              <a:spcBef>
                <a:spcPts val="0"/>
              </a:spcBef>
              <a:spcAft>
                <a:spcPts val="0"/>
              </a:spcAft>
              <a:buSzPts val="1100"/>
              <a:buNone/>
            </a:pPr>
            <a:r>
              <a:rPr lang="en-US" baseline="0" dirty="0" smtClean="0"/>
              <a:t>So at UC we see our transformative agreements as one near-term strategy to accelerate OA, a big tool that  </a:t>
            </a:r>
          </a:p>
          <a:p>
            <a:pPr marL="376190" indent="-285750">
              <a:lnSpc>
                <a:spcPct val="70000"/>
              </a:lnSpc>
              <a:buClrTx/>
              <a:buSzPct val="100000"/>
              <a:buFont typeface="Arial" panose="020B0604020202020204" pitchFamily="34" charset="0"/>
              <a:buChar char="•"/>
            </a:pPr>
            <a:r>
              <a:rPr lang="en-US" sz="2000" dirty="0" smtClean="0">
                <a:solidFill>
                  <a:schemeClr val="bg2"/>
                </a:solidFill>
              </a:rPr>
              <a:t>Places the financial agency of libraries in the service of OA.</a:t>
            </a:r>
          </a:p>
          <a:p>
            <a:pPr marL="823056" lvl="1" indent="-285750">
              <a:lnSpc>
                <a:spcPct val="100000"/>
              </a:lnSpc>
              <a:spcBef>
                <a:spcPts val="500"/>
              </a:spcBef>
              <a:buClrTx/>
              <a:buSzPct val="100000"/>
              <a:buFont typeface="Arial" panose="020B0604020202020204" pitchFamily="34" charset="0"/>
              <a:buChar char="•"/>
            </a:pPr>
            <a:r>
              <a:rPr lang="en-US" sz="2000" dirty="0" smtClean="0">
                <a:solidFill>
                  <a:schemeClr val="bg2"/>
                </a:solidFill>
              </a:rPr>
              <a:t>By</a:t>
            </a:r>
            <a:r>
              <a:rPr lang="en-US" sz="2000" baseline="0" dirty="0" smtClean="0">
                <a:solidFill>
                  <a:schemeClr val="bg2"/>
                </a:solidFill>
              </a:rPr>
              <a:t> </a:t>
            </a:r>
            <a:r>
              <a:rPr lang="en-US" sz="2000" dirty="0" smtClean="0">
                <a:solidFill>
                  <a:schemeClr val="bg2"/>
                </a:solidFill>
              </a:rPr>
              <a:t>Redirecting subscription expenditures, we change the business model in partnership with publishers</a:t>
            </a:r>
          </a:p>
          <a:p>
            <a:pPr marL="823056" lvl="1" indent="-285750">
              <a:lnSpc>
                <a:spcPct val="100000"/>
              </a:lnSpc>
              <a:spcBef>
                <a:spcPts val="500"/>
              </a:spcBef>
              <a:buClrTx/>
              <a:buSzPct val="100000"/>
              <a:buFont typeface="Arial" panose="020B0604020202020204" pitchFamily="34" charset="0"/>
              <a:buChar char="•"/>
            </a:pPr>
            <a:r>
              <a:rPr lang="en-US" sz="2000" dirty="0" smtClean="0">
                <a:solidFill>
                  <a:schemeClr val="bg2"/>
                </a:solidFill>
              </a:rPr>
              <a:t>By Supporting authors in publishing OA in their journals of choice,</a:t>
            </a:r>
            <a:r>
              <a:rPr lang="en-US" sz="2000" baseline="0" dirty="0" smtClean="0">
                <a:solidFill>
                  <a:schemeClr val="bg2"/>
                </a:solidFill>
              </a:rPr>
              <a:t> we create a context where we follow author choices, and where </a:t>
            </a:r>
            <a:r>
              <a:rPr lang="en-US" sz="2000" dirty="0" smtClean="0">
                <a:solidFill>
                  <a:schemeClr val="bg2"/>
                </a:solidFill>
              </a:rPr>
              <a:t>lack of funds need no longer be a barrier</a:t>
            </a:r>
            <a:br>
              <a:rPr lang="en-US" sz="2000" dirty="0" smtClean="0">
                <a:solidFill>
                  <a:schemeClr val="bg2"/>
                </a:solidFill>
              </a:rPr>
            </a:br>
            <a:endParaRPr lang="en-US" sz="2000" dirty="0" smtClean="0">
              <a:solidFill>
                <a:schemeClr val="bg2"/>
              </a:solidFill>
            </a:endParaRPr>
          </a:p>
          <a:p>
            <a:pPr marL="376190" indent="-285750">
              <a:lnSpc>
                <a:spcPct val="70000"/>
              </a:lnSpc>
              <a:buClrTx/>
              <a:buSzPct val="100000"/>
              <a:buFont typeface="Arial" panose="020B0604020202020204" pitchFamily="34" charset="0"/>
              <a:buChar char="•"/>
            </a:pPr>
            <a:r>
              <a:rPr lang="en-US" sz="2000" dirty="0" smtClean="0">
                <a:solidFill>
                  <a:schemeClr val="bg2"/>
                </a:solidFill>
              </a:rPr>
              <a:t>These agreements also allow</a:t>
            </a:r>
            <a:r>
              <a:rPr lang="en-US" sz="2000" baseline="0" dirty="0" smtClean="0">
                <a:solidFill>
                  <a:schemeClr val="bg2"/>
                </a:solidFill>
              </a:rPr>
              <a:t> for</a:t>
            </a:r>
            <a:r>
              <a:rPr lang="en-US" sz="2000" dirty="0" smtClean="0">
                <a:solidFill>
                  <a:schemeClr val="bg2"/>
                </a:solidFill>
              </a:rPr>
              <a:t> more holistic financial management by</a:t>
            </a:r>
          </a:p>
          <a:p>
            <a:pPr marL="823056" lvl="1" indent="-285750">
              <a:lnSpc>
                <a:spcPct val="100000"/>
              </a:lnSpc>
              <a:spcBef>
                <a:spcPts val="500"/>
              </a:spcBef>
              <a:buClrTx/>
              <a:buSzPct val="100000"/>
              <a:buFont typeface="Arial" panose="020B0604020202020204" pitchFamily="34" charset="0"/>
              <a:buChar char="•"/>
            </a:pPr>
            <a:r>
              <a:rPr lang="en-US" sz="2000" dirty="0" smtClean="0">
                <a:solidFill>
                  <a:schemeClr val="bg2"/>
                </a:solidFill>
              </a:rPr>
              <a:t>Bringing subscription and OA expenditures together in a single agreement</a:t>
            </a:r>
          </a:p>
          <a:p>
            <a:pPr marL="823056" lvl="1" indent="-285750">
              <a:lnSpc>
                <a:spcPct val="100000"/>
              </a:lnSpc>
              <a:spcBef>
                <a:spcPts val="500"/>
              </a:spcBef>
              <a:buClrTx/>
              <a:buSzPct val="100000"/>
              <a:buFont typeface="Arial" panose="020B0604020202020204" pitchFamily="34" charset="0"/>
              <a:buChar char="•"/>
            </a:pPr>
            <a:r>
              <a:rPr lang="en-US" sz="2000" dirty="0" smtClean="0">
                <a:solidFill>
                  <a:schemeClr val="bg2"/>
                </a:solidFill>
              </a:rPr>
              <a:t>Controlling</a:t>
            </a:r>
            <a:r>
              <a:rPr lang="en-US" sz="2000" baseline="0" dirty="0" smtClean="0">
                <a:solidFill>
                  <a:schemeClr val="bg2"/>
                </a:solidFill>
              </a:rPr>
              <a:t> </a:t>
            </a:r>
            <a:r>
              <a:rPr lang="en-US" sz="2000" dirty="0" smtClean="0">
                <a:solidFill>
                  <a:schemeClr val="bg2"/>
                </a:solidFill>
              </a:rPr>
              <a:t>costs</a:t>
            </a:r>
          </a:p>
          <a:p>
            <a:pPr marL="537306" lvl="1" indent="0">
              <a:lnSpc>
                <a:spcPct val="100000"/>
              </a:lnSpc>
              <a:spcBef>
                <a:spcPts val="500"/>
              </a:spcBef>
              <a:buClrTx/>
              <a:buSzPct val="100000"/>
              <a:buNone/>
            </a:pPr>
            <a:endParaRPr lang="en-US" sz="2000" dirty="0" smtClean="0">
              <a:solidFill>
                <a:schemeClr val="bg2"/>
              </a:solidFill>
            </a:endParaRPr>
          </a:p>
          <a:p>
            <a:pPr marL="323850" lvl="0" indent="-285750">
              <a:lnSpc>
                <a:spcPct val="70000"/>
              </a:lnSpc>
              <a:buClrTx/>
              <a:buSzPts val="1570"/>
              <a:buFont typeface="Arial" panose="020B0604020202020204" pitchFamily="34" charset="0"/>
              <a:buChar char="•"/>
            </a:pPr>
            <a:r>
              <a:rPr lang="en-US" sz="2000" dirty="0" smtClean="0">
                <a:solidFill>
                  <a:schemeClr val="bg2"/>
                </a:solidFill>
              </a:rPr>
              <a:t>And these agreements</a:t>
            </a:r>
            <a:r>
              <a:rPr lang="en-US" sz="2000" baseline="0" dirty="0" smtClean="0">
                <a:solidFill>
                  <a:schemeClr val="bg2"/>
                </a:solidFill>
              </a:rPr>
              <a:t> </a:t>
            </a:r>
            <a:r>
              <a:rPr lang="en-US" sz="2000" dirty="0" smtClean="0">
                <a:solidFill>
                  <a:schemeClr val="bg2"/>
                </a:solidFill>
              </a:rPr>
              <a:t>enable funding to follow authors</a:t>
            </a:r>
          </a:p>
          <a:p>
            <a:pPr marL="781050" lvl="5" indent="-285750">
              <a:lnSpc>
                <a:spcPct val="70000"/>
              </a:lnSpc>
              <a:spcBef>
                <a:spcPts val="1000"/>
              </a:spcBef>
              <a:buClrTx/>
              <a:buSzPts val="1570"/>
              <a:buFont typeface="Arial" panose="020B0604020202020204" pitchFamily="34" charset="0"/>
              <a:buChar char="•"/>
            </a:pPr>
            <a:r>
              <a:rPr lang="en-US" sz="2000" dirty="0" smtClean="0">
                <a:solidFill>
                  <a:schemeClr val="bg2"/>
                </a:solidFill>
              </a:rPr>
              <a:t>We can evolve financial support as author behavior and preferences evolve</a:t>
            </a:r>
          </a:p>
          <a:p>
            <a:pPr marL="457200" lvl="0" indent="-228600" algn="l" rtl="0">
              <a:lnSpc>
                <a:spcPct val="100000"/>
              </a:lnSpc>
              <a:spcBef>
                <a:spcPts val="0"/>
              </a:spcBef>
              <a:spcAft>
                <a:spcPts val="0"/>
              </a:spcAft>
              <a:buSzPts val="1100"/>
              <a:buNone/>
            </a:pPr>
            <a:endParaRPr lang="en-US" baseline="0" dirty="0" smtClean="0"/>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0"/>
        <p:cNvGrpSpPr/>
        <p:nvPr/>
      </p:nvGrpSpPr>
      <p:grpSpPr>
        <a:xfrm>
          <a:off x="0" y="0"/>
          <a:ext cx="0" cy="0"/>
          <a:chOff x="0" y="0"/>
          <a:chExt cx="0" cy="0"/>
        </a:xfrm>
      </p:grpSpPr>
      <p:sp>
        <p:nvSpPr>
          <p:cNvPr id="271" name="Google Shape;271;gc61a6545db_0_2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72" name="Google Shape;272;gc61a6545db_0_2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100"/>
              <a:buFont typeface="Arial"/>
              <a:buNone/>
            </a:pPr>
            <a:endParaRPr sz="1400" dirty="0"/>
          </a:p>
          <a:p>
            <a:pPr marL="0" lvl="0" indent="0" algn="l" rtl="0">
              <a:spcBef>
                <a:spcPts val="0"/>
              </a:spcBef>
              <a:spcAft>
                <a:spcPts val="0"/>
              </a:spcAft>
              <a:buNone/>
            </a:pPr>
            <a:r>
              <a:rPr lang="en-US" sz="1100" b="0" i="0" u="none" strike="noStrike" cap="none" dirty="0" smtClean="0">
                <a:solidFill>
                  <a:srgbClr val="000000"/>
                </a:solidFill>
                <a:effectLst/>
                <a:latin typeface="Arial"/>
                <a:ea typeface="Arial"/>
                <a:cs typeface="Arial"/>
                <a:sym typeface="Arial"/>
              </a:rPr>
              <a:t>These</a:t>
            </a:r>
            <a:r>
              <a:rPr lang="en-US" sz="1100" b="0" i="0" u="none" strike="noStrike" cap="none" baseline="0" dirty="0" smtClean="0">
                <a:solidFill>
                  <a:srgbClr val="000000"/>
                </a:solidFill>
                <a:effectLst/>
                <a:latin typeface="Arial"/>
                <a:ea typeface="Arial"/>
                <a:cs typeface="Arial"/>
                <a:sym typeface="Arial"/>
              </a:rPr>
              <a:t> agreements can also advance core aspects of the broader open access agenda.  Our aim at UC is to leverage our negotiations to advance improvements in scholarly communication .</a:t>
            </a:r>
          </a:p>
          <a:p>
            <a:pPr marL="0" lvl="0" indent="0" algn="l" rtl="0">
              <a:spcBef>
                <a:spcPts val="0"/>
              </a:spcBef>
              <a:spcAft>
                <a:spcPts val="0"/>
              </a:spcAft>
              <a:buNone/>
            </a:pPr>
            <a:endParaRPr lang="en-US" sz="1100" b="0" i="0" u="none" strike="noStrike" cap="none" baseline="0" dirty="0" smtClean="0">
              <a:solidFill>
                <a:srgbClr val="000000"/>
              </a:solidFill>
              <a:effectLst/>
              <a:latin typeface="Arial"/>
              <a:ea typeface="Arial"/>
              <a:cs typeface="Arial"/>
              <a:sym typeface="Arial"/>
            </a:endParaRPr>
          </a:p>
          <a:p>
            <a:pPr marL="0" lvl="0" indent="0" algn="l" rtl="0">
              <a:spcBef>
                <a:spcPts val="0"/>
              </a:spcBef>
              <a:spcAft>
                <a:spcPts val="0"/>
              </a:spcAft>
              <a:buNone/>
            </a:pPr>
            <a:r>
              <a:rPr lang="en-US" sz="1100" b="0" i="0" u="none" strike="noStrike" cap="none" baseline="0" dirty="0" smtClean="0">
                <a:solidFill>
                  <a:srgbClr val="000000"/>
                </a:solidFill>
                <a:effectLst/>
                <a:latin typeface="Arial"/>
                <a:ea typeface="Arial"/>
                <a:cs typeface="Arial"/>
                <a:sym typeface="Arial"/>
              </a:rPr>
              <a:t>So our negotiations incorporate an effort to get automatic deposit to our repository </a:t>
            </a:r>
            <a:r>
              <a:rPr lang="en-US" sz="1100" b="0" i="0" u="none" strike="noStrike" cap="none" baseline="0" dirty="0" err="1" smtClean="0">
                <a:solidFill>
                  <a:srgbClr val="000000"/>
                </a:solidFill>
                <a:effectLst/>
                <a:latin typeface="Arial"/>
                <a:ea typeface="Arial"/>
                <a:cs typeface="Arial"/>
                <a:sym typeface="Arial"/>
              </a:rPr>
              <a:t>eScholarship</a:t>
            </a:r>
            <a:r>
              <a:rPr lang="en-US" sz="1100" b="0" i="0" u="none" strike="noStrike" cap="none" baseline="0" dirty="0" smtClean="0">
                <a:solidFill>
                  <a:srgbClr val="000000"/>
                </a:solidFill>
                <a:effectLst/>
                <a:latin typeface="Arial"/>
                <a:ea typeface="Arial"/>
                <a:cs typeface="Arial"/>
                <a:sym typeface="Arial"/>
              </a:rPr>
              <a:t>, including deposit services for articles where authors do not elect open access, and where they are not necessarily the corresponding author, with an aim to make all UC articles open access.  </a:t>
            </a:r>
          </a:p>
          <a:p>
            <a:pPr marL="0" lvl="0" indent="0" algn="l" rtl="0">
              <a:spcBef>
                <a:spcPts val="0"/>
              </a:spcBef>
              <a:spcAft>
                <a:spcPts val="0"/>
              </a:spcAft>
              <a:buNone/>
            </a:pPr>
            <a:endParaRPr lang="en-US" sz="1100" b="0" i="0" u="none" strike="noStrike" cap="none" baseline="0" dirty="0" smtClean="0">
              <a:solidFill>
                <a:srgbClr val="000000"/>
              </a:solidFill>
              <a:effectLst/>
              <a:latin typeface="Arial"/>
              <a:ea typeface="Arial"/>
              <a:cs typeface="Arial"/>
              <a:sym typeface="Arial"/>
            </a:endParaRPr>
          </a:p>
          <a:p>
            <a:pPr marL="0" lvl="0" indent="0" algn="l" rtl="0">
              <a:spcBef>
                <a:spcPts val="0"/>
              </a:spcBef>
              <a:spcAft>
                <a:spcPts val="0"/>
              </a:spcAft>
              <a:buNone/>
            </a:pPr>
            <a:r>
              <a:rPr lang="en-US" sz="1100" b="0" i="0" u="none" strike="noStrike" cap="none" baseline="0" dirty="0" smtClean="0">
                <a:solidFill>
                  <a:srgbClr val="000000"/>
                </a:solidFill>
                <a:effectLst/>
                <a:latin typeface="Arial"/>
                <a:ea typeface="Arial"/>
                <a:cs typeface="Arial"/>
                <a:sym typeface="Arial"/>
              </a:rPr>
              <a:t>We also press for author rights and copyright retention, publishing under CC licenses, and  publisher commitments services and standards, for example in relation to quality standards, infrastructure support, and providing mechanisms for equitable access to publishing via APC waiver programs.   </a:t>
            </a:r>
          </a:p>
          <a:p>
            <a:pPr marL="0" lvl="0" indent="0" algn="l" rtl="0">
              <a:spcBef>
                <a:spcPts val="0"/>
              </a:spcBef>
              <a:spcAft>
                <a:spcPts val="0"/>
              </a:spcAft>
              <a:buNone/>
            </a:pPr>
            <a:endParaRPr lang="en-US" sz="1100" b="0" i="0" u="none" strike="noStrike" cap="none" baseline="0" dirty="0" smtClean="0">
              <a:solidFill>
                <a:srgbClr val="000000"/>
              </a:solidFill>
              <a:effectLst/>
              <a:latin typeface="Arial"/>
              <a:ea typeface="Arial"/>
              <a:cs typeface="Arial"/>
              <a:sym typeface="Arial"/>
            </a:endParaRPr>
          </a:p>
          <a:p>
            <a:pPr marL="0" lvl="0" indent="0" algn="l" rtl="0">
              <a:spcBef>
                <a:spcPts val="0"/>
              </a:spcBef>
              <a:spcAft>
                <a:spcPts val="0"/>
              </a:spcAft>
              <a:buNone/>
            </a:pPr>
            <a:r>
              <a:rPr lang="en-US" sz="1100" b="0" i="0" u="none" strike="noStrike" cap="none" baseline="0" dirty="0" smtClean="0">
                <a:solidFill>
                  <a:srgbClr val="000000"/>
                </a:solidFill>
                <a:effectLst/>
                <a:latin typeface="Arial"/>
                <a:ea typeface="Arial"/>
                <a:cs typeface="Arial"/>
                <a:sym typeface="Arial"/>
              </a:rPr>
              <a:t>We have just taken initial steps to contribute to some collaborative work that is just being formulated with the idea of drafting principles that will further support equity in publishing, which we hope to include in our negotiation of transformative agreements moving forward. </a:t>
            </a:r>
          </a:p>
          <a:p>
            <a:pPr marL="0" lvl="0" indent="0" algn="l" rtl="0">
              <a:spcBef>
                <a:spcPts val="0"/>
              </a:spcBef>
              <a:spcAft>
                <a:spcPts val="0"/>
              </a:spcAft>
              <a:buNone/>
            </a:pPr>
            <a:endParaRPr lang="en-US" sz="1100" b="0" i="0" u="none" strike="noStrike" cap="none" baseline="0" dirty="0" smtClean="0">
              <a:solidFill>
                <a:srgbClr val="000000"/>
              </a:solidFill>
              <a:effectLst/>
              <a:latin typeface="Arial"/>
              <a:ea typeface="Arial"/>
              <a:cs typeface="Arial"/>
              <a:sym typeface="Arial"/>
            </a:endParaRPr>
          </a:p>
          <a:p>
            <a:pPr marL="0" lvl="0" indent="0" algn="l" rtl="0">
              <a:spcBef>
                <a:spcPts val="0"/>
              </a:spcBef>
              <a:spcAft>
                <a:spcPts val="0"/>
              </a:spcAft>
              <a:buNone/>
            </a:pPr>
            <a:endParaRPr lang="en-US" sz="1100" b="0" i="0" u="none" strike="noStrike" cap="none" baseline="0" dirty="0" smtClean="0">
              <a:solidFill>
                <a:srgbClr val="000000"/>
              </a:solidFill>
              <a:effectLst/>
              <a:latin typeface="Arial"/>
              <a:ea typeface="Arial"/>
              <a:cs typeface="Arial"/>
              <a:sym typeface="Arial"/>
            </a:endParaRPr>
          </a:p>
          <a:p>
            <a:pPr marL="0" lvl="0" indent="0" algn="l" rtl="0">
              <a:spcBef>
                <a:spcPts val="0"/>
              </a:spcBef>
              <a:spcAft>
                <a:spcPts val="0"/>
              </a:spcAft>
              <a:buNone/>
            </a:pPr>
            <a:endParaRPr lang="en-US" sz="1100" b="0" i="0" u="none" strike="noStrike" cap="none" baseline="0" dirty="0" smtClean="0">
              <a:solidFill>
                <a:srgbClr val="000000"/>
              </a:solidFill>
              <a:effectLst/>
              <a:latin typeface="Arial"/>
              <a:ea typeface="Arial"/>
              <a:cs typeface="Arial"/>
              <a:sym typeface="Arial"/>
            </a:endParaRPr>
          </a:p>
          <a:p>
            <a:pPr marL="0" lvl="0" indent="0" algn="l" rtl="0">
              <a:spcBef>
                <a:spcPts val="0"/>
              </a:spcBef>
              <a:spcAft>
                <a:spcPts val="0"/>
              </a:spcAft>
              <a:buNone/>
            </a:pPr>
            <a:endParaRPr lang="en-US" sz="1100" b="0" i="0" u="none" strike="noStrike" cap="none" baseline="0" dirty="0" smtClean="0">
              <a:solidFill>
                <a:srgbClr val="000000"/>
              </a:solidFill>
              <a:effectLst/>
              <a:latin typeface="Arial"/>
              <a:ea typeface="Arial"/>
              <a:cs typeface="Arial"/>
              <a:sym typeface="Arial"/>
            </a:endParaRPr>
          </a:p>
          <a:p>
            <a:pPr marL="0" lvl="0" indent="0" algn="l" rtl="0">
              <a:spcBef>
                <a:spcPts val="0"/>
              </a:spcBef>
              <a:spcAft>
                <a:spcPts val="0"/>
              </a:spcAft>
              <a:buNone/>
            </a:pPr>
            <a:r>
              <a:rPr lang="en-US" sz="1100" b="0" i="1" u="none" strike="noStrike" cap="none" baseline="0" dirty="0" smtClean="0">
                <a:solidFill>
                  <a:srgbClr val="000000"/>
                </a:solidFill>
                <a:effectLst/>
                <a:latin typeface="Arial"/>
                <a:ea typeface="Arial"/>
                <a:cs typeface="Arial"/>
                <a:sym typeface="Arial"/>
              </a:rPr>
              <a:t>Background on Publishing services commitments language:</a:t>
            </a:r>
            <a:endParaRPr lang="en-US" sz="1100" b="0" i="1" u="none" strike="noStrike" cap="none" dirty="0" smtClean="0">
              <a:solidFill>
                <a:srgbClr val="000000"/>
              </a:solidFill>
              <a:effectLst/>
              <a:latin typeface="Arial"/>
              <a:ea typeface="Arial"/>
              <a:cs typeface="Arial"/>
              <a:sym typeface="Arial"/>
            </a:endParaRPr>
          </a:p>
          <a:p>
            <a:pPr marL="0" lvl="0" indent="0" algn="l" rtl="0">
              <a:spcBef>
                <a:spcPts val="0"/>
              </a:spcBef>
              <a:spcAft>
                <a:spcPts val="0"/>
              </a:spcAft>
              <a:buNone/>
            </a:pPr>
            <a:endParaRPr lang="en-US" sz="1100" b="0" i="1" u="none" strike="noStrike" cap="none" dirty="0" smtClean="0">
              <a:solidFill>
                <a:srgbClr val="000000"/>
              </a:solidFill>
              <a:effectLst/>
              <a:latin typeface="Arial"/>
              <a:ea typeface="Arial"/>
              <a:cs typeface="Arial"/>
              <a:sym typeface="Arial"/>
            </a:endParaRPr>
          </a:p>
          <a:p>
            <a:pPr marL="0" lvl="0" indent="0" algn="l" rtl="0">
              <a:spcBef>
                <a:spcPts val="0"/>
              </a:spcBef>
              <a:spcAft>
                <a:spcPts val="0"/>
              </a:spcAft>
              <a:buNone/>
            </a:pPr>
            <a:r>
              <a:rPr lang="en-US" sz="1100" b="0" i="0" u="none" strike="noStrike" cap="none" dirty="0" smtClean="0">
                <a:solidFill>
                  <a:srgbClr val="000000"/>
                </a:solidFill>
                <a:effectLst/>
                <a:latin typeface="Arial"/>
                <a:ea typeface="Arial"/>
                <a:cs typeface="Arial"/>
                <a:sym typeface="Arial"/>
              </a:rPr>
              <a:t>Publisher commits to complying with industry standards for ethical and quality publishing, including The Principles of Transparency and Best Practice in Scholarly Publishing (</a:t>
            </a:r>
            <a:r>
              <a:rPr lang="en-US" sz="1100" b="0" i="0" u="sng" strike="noStrike" cap="none" dirty="0" smtClean="0">
                <a:solidFill>
                  <a:srgbClr val="000000"/>
                </a:solidFill>
                <a:effectLst/>
                <a:latin typeface="Arial"/>
                <a:ea typeface="Arial"/>
                <a:cs typeface="Arial"/>
                <a:sym typeface="Arial"/>
                <a:hlinkClick r:id="rId3"/>
              </a:rPr>
              <a:t>https://oaspa.org/information-resources/principles-of-transparency-and-best-practice-in-scholarly-publishing/</a:t>
            </a:r>
            <a:r>
              <a:rPr lang="en-US" sz="1100" b="0" i="0" u="none" strike="noStrike" cap="none" dirty="0" smtClean="0">
                <a:solidFill>
                  <a:srgbClr val="000000"/>
                </a:solidFill>
                <a:effectLst/>
                <a:latin typeface="Arial"/>
                <a:ea typeface="Arial"/>
                <a:cs typeface="Arial"/>
                <a:sym typeface="Arial"/>
              </a:rPr>
              <a:t>) and COPE (Committee on Publication Ethics) Core practices (</a:t>
            </a:r>
            <a:r>
              <a:rPr lang="en-US" sz="1100" b="0" i="0" u="none" strike="noStrike" cap="none" dirty="0" smtClean="0">
                <a:solidFill>
                  <a:srgbClr val="000000"/>
                </a:solidFill>
                <a:effectLst/>
                <a:latin typeface="Arial"/>
                <a:ea typeface="Arial"/>
                <a:cs typeface="Arial"/>
                <a:sym typeface="Arial"/>
                <a:hlinkClick r:id="rId4"/>
              </a:rPr>
              <a:t>https://publicationethics.org/core-practices</a:t>
            </a:r>
            <a:r>
              <a:rPr lang="en-US" sz="1100" b="0" i="0" u="none" strike="noStrike" cap="none" dirty="0" smtClean="0">
                <a:solidFill>
                  <a:srgbClr val="000000"/>
                </a:solidFill>
                <a:effectLst/>
                <a:latin typeface="Arial"/>
                <a:ea typeface="Arial"/>
                <a:cs typeface="Arial"/>
                <a:sym typeface="Arial"/>
              </a:rPr>
              <a:t>).  Publishers that charge APCs commit to providing APC waivers for unaffiliated authors and authors from Low- and Lower-Middle-Income Economies as defined by the World Bank at </a:t>
            </a:r>
            <a:r>
              <a:rPr lang="en-US" sz="1100" b="0" i="0" u="sng" strike="noStrike" cap="none" dirty="0" smtClean="0">
                <a:solidFill>
                  <a:srgbClr val="000000"/>
                </a:solidFill>
                <a:effectLst/>
                <a:latin typeface="Arial"/>
                <a:ea typeface="Arial"/>
                <a:cs typeface="Arial"/>
                <a:sym typeface="Arial"/>
                <a:hlinkClick r:id="rId5"/>
              </a:rPr>
              <a:t>https://datahelpdesk.worldbank.org/knowledgebase/articles/906519-world-bank-country-and-lending-groups</a:t>
            </a:r>
            <a:r>
              <a:rPr lang="en-US" sz="1100" b="0" i="0" u="none" strike="noStrike" cap="none" dirty="0" smtClean="0">
                <a:solidFill>
                  <a:srgbClr val="000000"/>
                </a:solidFill>
                <a:effectLst/>
                <a:latin typeface="Arial"/>
                <a:ea typeface="Arial"/>
                <a:cs typeface="Arial"/>
                <a:sym typeface="Arial"/>
              </a:rPr>
              <a:t>. </a:t>
            </a:r>
          </a:p>
          <a:p>
            <a:pPr marL="0" lvl="0" indent="0" algn="l" rtl="0">
              <a:spcBef>
                <a:spcPts val="0"/>
              </a:spcBef>
              <a:spcAft>
                <a:spcPts val="0"/>
              </a:spcAft>
              <a:buNone/>
            </a:pPr>
            <a:endParaRPr lang="en-US" sz="1100" b="0" i="0" u="none" strike="noStrike" cap="none" dirty="0" smtClean="0">
              <a:solidFill>
                <a:srgbClr val="000000"/>
              </a:solidFill>
              <a:effectLst/>
              <a:latin typeface="Arial"/>
              <a:cs typeface="Arial"/>
              <a:sym typeface="Arial"/>
            </a:endParaRPr>
          </a:p>
        </p:txBody>
      </p:sp>
    </p:spTree>
    <p:extLst>
      <p:ext uri="{BB962C8B-B14F-4D97-AF65-F5344CB8AC3E}">
        <p14:creationId xmlns:p14="http://schemas.microsoft.com/office/powerpoint/2010/main" val="136487422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88"/>
        <p:cNvGrpSpPr/>
        <p:nvPr/>
      </p:nvGrpSpPr>
      <p:grpSpPr>
        <a:xfrm>
          <a:off x="0" y="0"/>
          <a:ext cx="0" cy="0"/>
          <a:chOff x="0" y="0"/>
          <a:chExt cx="0" cy="0"/>
        </a:xfrm>
      </p:grpSpPr>
      <p:sp>
        <p:nvSpPr>
          <p:cNvPr id="289" name="Google Shape;289;gd624847ff8_0_54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90" name="Google Shape;290;gd624847ff8_0_54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smtClean="0"/>
              <a:t>Related to advancing scholarly communication aims, another element of our transformative</a:t>
            </a:r>
            <a:r>
              <a:rPr lang="en-US" baseline="0" dirty="0" smtClean="0"/>
              <a:t> agreements is an experimental workflow to enable the introduction of grant funds into the payment stream for publishing, along with library funding.   Authors who choose open access have their OA fee reduced based on library payments, and have the option to contribute grant funds, if available, or have the libraries support the full open access fee.</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baseline="0" dirty="0" smtClean="0"/>
          </a:p>
          <a:p>
            <a:pPr marL="0" marR="0" lvl="0" indent="0" algn="l" defTabSz="914400" rtl="0" eaLnBrk="1" fontAlgn="auto" latinLnBrk="0" hangingPunct="1">
              <a:lnSpc>
                <a:spcPct val="100000"/>
              </a:lnSpc>
              <a:spcBef>
                <a:spcPts val="0"/>
              </a:spcBef>
              <a:spcAft>
                <a:spcPts val="0"/>
              </a:spcAft>
              <a:buClrTx/>
              <a:buSzTx/>
              <a:buFontTx/>
              <a:buNone/>
              <a:tabLst/>
              <a:defRPr/>
            </a:pPr>
            <a:r>
              <a:rPr lang="en-US" baseline="0" dirty="0" smtClean="0"/>
              <a:t>We call this the </a:t>
            </a:r>
            <a:r>
              <a:rPr lang="en-US" baseline="0" dirty="0" err="1" smtClean="0"/>
              <a:t>multipayer</a:t>
            </a:r>
            <a:r>
              <a:rPr lang="en-US" baseline="0" dirty="0" smtClean="0"/>
              <a:t> model.  It emerged from UC’s pay it forward study, which determined that the ability to draw in grant funds would be very important for research-intensive institutions to enable a full transition to OA.   The workflow is designed to reflect the reality that in the US, grant funds are controlled at the author level, unlike in Europe for example.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baseline="0" dirty="0" smtClean="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smtClean="0"/>
              <a:t>We</a:t>
            </a:r>
            <a:r>
              <a:rPr lang="en-US" baseline="0" dirty="0" smtClean="0"/>
              <a:t> have successfully implemented this model for the Elsevier agreement, and for 7 other agreements as well. </a:t>
            </a:r>
            <a:endParaRPr lang="en-US" dirty="0" smtClean="0"/>
          </a:p>
          <a:p>
            <a:pPr marL="0" marR="0" lvl="0" indent="0" algn="l" defTabSz="914400" rtl="0" eaLnBrk="1" fontAlgn="auto" latinLnBrk="0" hangingPunct="1">
              <a:lnSpc>
                <a:spcPct val="100000"/>
              </a:lnSpc>
              <a:spcBef>
                <a:spcPts val="0"/>
              </a:spcBef>
              <a:spcAft>
                <a:spcPts val="0"/>
              </a:spcAft>
              <a:buClrTx/>
              <a:buSzTx/>
              <a:buFontTx/>
              <a:buNone/>
              <a:tabLst/>
              <a:defRPr/>
            </a:pPr>
            <a:endParaRPr lang="en-US" baseline="0" dirty="0" smtClean="0"/>
          </a:p>
          <a:p>
            <a:pPr marL="0" lvl="0" indent="0" algn="l" rtl="0">
              <a:spcBef>
                <a:spcPts val="0"/>
              </a:spcBef>
              <a:spcAft>
                <a:spcPts val="0"/>
              </a:spcAft>
              <a:buNone/>
            </a:pPr>
            <a:endParaRPr dirty="0"/>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9"/>
        <p:cNvGrpSpPr/>
        <p:nvPr/>
      </p:nvGrpSpPr>
      <p:grpSpPr>
        <a:xfrm>
          <a:off x="0" y="0"/>
          <a:ext cx="0" cy="0"/>
          <a:chOff x="0" y="0"/>
          <a:chExt cx="0" cy="0"/>
        </a:xfrm>
      </p:grpSpPr>
      <p:sp>
        <p:nvSpPr>
          <p:cNvPr id="280" name="Google Shape;280;gd624847ff8_0_44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81" name="Google Shape;281;gd624847ff8_0_44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158750" lvl="0" indent="0" algn="l" rtl="0">
              <a:lnSpc>
                <a:spcPct val="115000"/>
              </a:lnSpc>
              <a:spcBef>
                <a:spcPts val="1200"/>
              </a:spcBef>
              <a:spcAft>
                <a:spcPts val="0"/>
              </a:spcAft>
              <a:buClr>
                <a:schemeClr val="dk1"/>
              </a:buClr>
              <a:buSzPts val="1100"/>
              <a:buNone/>
            </a:pPr>
            <a:r>
              <a:rPr lang="en" dirty="0" smtClean="0"/>
              <a:t>So</a:t>
            </a:r>
            <a:r>
              <a:rPr lang="en" baseline="0" dirty="0" smtClean="0"/>
              <a:t> that is the context for how UC has been approaching OA transformation, and how transformative agreements fit into the broad picture of strategy, policy and practice. </a:t>
            </a:r>
            <a:endParaRPr lang="en" dirty="0" smtClean="0"/>
          </a:p>
          <a:p>
            <a:pPr marL="158750" lvl="0" indent="0" algn="l" rtl="0">
              <a:lnSpc>
                <a:spcPct val="115000"/>
              </a:lnSpc>
              <a:spcBef>
                <a:spcPts val="1200"/>
              </a:spcBef>
              <a:spcAft>
                <a:spcPts val="0"/>
              </a:spcAft>
              <a:buClr>
                <a:schemeClr val="dk1"/>
              </a:buClr>
              <a:buSzPts val="1100"/>
              <a:buNone/>
            </a:pPr>
            <a:endParaRPr lang="en" dirty="0" smtClean="0"/>
          </a:p>
          <a:p>
            <a:pPr marL="158750" lvl="0" indent="0" algn="l" rtl="0">
              <a:lnSpc>
                <a:spcPct val="115000"/>
              </a:lnSpc>
              <a:spcBef>
                <a:spcPts val="1200"/>
              </a:spcBef>
              <a:spcAft>
                <a:spcPts val="0"/>
              </a:spcAft>
              <a:buClr>
                <a:schemeClr val="dk1"/>
              </a:buClr>
              <a:buSzPts val="1100"/>
              <a:buNone/>
            </a:pPr>
            <a:r>
              <a:rPr lang="en" dirty="0" smtClean="0"/>
              <a:t>The very</a:t>
            </a:r>
            <a:r>
              <a:rPr lang="en" baseline="0" dirty="0" smtClean="0"/>
              <a:t> first publisher that UC’s negotiations team worked with on a transformative agreement was Elsevier.   At first, as you know, the negotiations did not result in a contract.   UC walked away. </a:t>
            </a:r>
            <a:endParaRPr lang="en" dirty="0" smtClean="0"/>
          </a:p>
          <a:p>
            <a:pPr marL="0" lvl="0" indent="0" algn="l" rtl="0">
              <a:spcBef>
                <a:spcPts val="1200"/>
              </a:spcBef>
              <a:spcAft>
                <a:spcPts val="0"/>
              </a:spcAft>
              <a:buNone/>
            </a:pPr>
            <a:endParaRPr dirty="0"/>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00"/>
        <p:cNvGrpSpPr/>
        <p:nvPr/>
      </p:nvGrpSpPr>
      <p:grpSpPr>
        <a:xfrm>
          <a:off x="0" y="0"/>
          <a:ext cx="0" cy="0"/>
          <a:chOff x="0" y="0"/>
          <a:chExt cx="0" cy="0"/>
        </a:xfrm>
      </p:grpSpPr>
      <p:sp>
        <p:nvSpPr>
          <p:cNvPr id="301" name="Google Shape;301;gc71ec4eeb7_0_12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02" name="Google Shape;302;gc71ec4eeb7_0_12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100"/>
              <a:buFont typeface="Arial"/>
              <a:buNone/>
            </a:pPr>
            <a:r>
              <a:rPr lang="en-US" dirty="0" smtClean="0"/>
              <a:t>However, the agreement we reached about 2 years later</a:t>
            </a:r>
            <a:r>
              <a:rPr lang="en-US" baseline="0" dirty="0" smtClean="0"/>
              <a:t> meets all of our original goals. </a:t>
            </a:r>
          </a:p>
          <a:p>
            <a:pPr marL="0" lvl="0" indent="0" algn="l" rtl="0">
              <a:spcBef>
                <a:spcPts val="0"/>
              </a:spcBef>
              <a:spcAft>
                <a:spcPts val="0"/>
              </a:spcAft>
              <a:buClr>
                <a:schemeClr val="dk1"/>
              </a:buClr>
              <a:buSzPts val="1100"/>
              <a:buFont typeface="Arial"/>
              <a:buNone/>
            </a:pPr>
            <a:endParaRPr lang="en-US" baseline="0" dirty="0" smtClean="0"/>
          </a:p>
          <a:p>
            <a:pPr marL="457200" lvl="0" indent="-342900" algn="l" rtl="0">
              <a:spcBef>
                <a:spcPts val="0"/>
              </a:spcBef>
              <a:spcAft>
                <a:spcPts val="0"/>
              </a:spcAft>
              <a:buSzPts val="1800"/>
              <a:buAutoNum type="arabicPeriod"/>
            </a:pPr>
            <a:r>
              <a:rPr lang="en-US" dirty="0" smtClean="0"/>
              <a:t>100% OA publishing for UC authors </a:t>
            </a:r>
            <a:r>
              <a:rPr lang="en-US" sz="1600" dirty="0" smtClean="0"/>
              <a:t>(incl. Cell / Lancet)</a:t>
            </a:r>
            <a:r>
              <a:rPr lang="en-US" dirty="0" smtClean="0"/>
              <a:t/>
            </a:r>
            <a:br>
              <a:rPr lang="en-US" dirty="0" smtClean="0"/>
            </a:br>
            <a:endParaRPr lang="en-US" dirty="0" smtClean="0"/>
          </a:p>
          <a:p>
            <a:pPr marL="457200" lvl="0" indent="-342900" algn="l" rtl="0">
              <a:spcBef>
                <a:spcPts val="800"/>
              </a:spcBef>
              <a:spcAft>
                <a:spcPts val="0"/>
              </a:spcAft>
              <a:buSzPts val="1800"/>
              <a:buAutoNum type="arabicPeriod"/>
            </a:pPr>
            <a:r>
              <a:rPr lang="en-US" dirty="0" smtClean="0"/>
              <a:t>Cost reduction and stringent cost controls for the University as a whole:</a:t>
            </a:r>
          </a:p>
          <a:p>
            <a:pPr rtl="0" fontAlgn="base"/>
            <a:r>
              <a:rPr lang="en-US" sz="1100" b="0" i="0" u="none" strike="noStrike" cap="none" dirty="0" smtClean="0">
                <a:solidFill>
                  <a:srgbClr val="000000"/>
                </a:solidFill>
                <a:effectLst/>
                <a:latin typeface="Arial"/>
                <a:ea typeface="Arial"/>
                <a:cs typeface="Arial"/>
                <a:sym typeface="Arial"/>
              </a:rPr>
              <a:t>Protections</a:t>
            </a:r>
            <a:r>
              <a:rPr lang="en-US" sz="1100" b="0" i="0" u="none" strike="noStrike" cap="none" baseline="0" dirty="0" smtClean="0">
                <a:solidFill>
                  <a:srgbClr val="000000"/>
                </a:solidFill>
                <a:effectLst/>
                <a:latin typeface="Arial"/>
                <a:ea typeface="Arial"/>
                <a:cs typeface="Arial"/>
                <a:sym typeface="Arial"/>
              </a:rPr>
              <a:t> for publishing growth and cases where authors contribute less than expected from grant funds. </a:t>
            </a:r>
          </a:p>
          <a:p>
            <a:pPr rtl="0" fontAlgn="base"/>
            <a:r>
              <a:rPr lang="en-US" dirty="0" smtClean="0"/>
              <a:t>3</a:t>
            </a:r>
            <a:r>
              <a:rPr lang="en-US" dirty="0" smtClean="0"/>
              <a:t>. Responsive to Faculty Senate </a:t>
            </a:r>
            <a:r>
              <a:rPr lang="en-US" u="sng" dirty="0" smtClean="0">
                <a:solidFill>
                  <a:schemeClr val="hlink"/>
                </a:solidFill>
                <a:hlinkClick r:id="rId3"/>
              </a:rPr>
              <a:t>principles</a:t>
            </a:r>
            <a:r>
              <a:rPr lang="en-US" dirty="0" smtClean="0"/>
              <a:t> to transform scholarly communication</a:t>
            </a:r>
          </a:p>
          <a:p>
            <a:pPr marL="914400" lvl="1" indent="-330200" algn="l" rtl="0">
              <a:spcBef>
                <a:spcPts val="800"/>
              </a:spcBef>
              <a:spcAft>
                <a:spcPts val="800"/>
              </a:spcAft>
              <a:buSzPts val="1600"/>
              <a:buChar char="○"/>
            </a:pPr>
            <a:r>
              <a:rPr lang="en-US" dirty="0" smtClean="0"/>
              <a:t>The agreement was unanimously endorsed by Senate library committee </a:t>
            </a:r>
          </a:p>
          <a:p>
            <a:pPr marL="0" lvl="0" indent="0" algn="l" rtl="0">
              <a:spcBef>
                <a:spcPts val="0"/>
              </a:spcBef>
              <a:spcAft>
                <a:spcPts val="0"/>
              </a:spcAft>
              <a:buClr>
                <a:schemeClr val="dk1"/>
              </a:buClr>
              <a:buSzPts val="1100"/>
              <a:buFont typeface="Arial"/>
              <a:buNone/>
            </a:pPr>
            <a:endParaRPr lang="en-US" dirty="0" smtClean="0"/>
          </a:p>
          <a:p>
            <a:pPr marL="0" lvl="0" indent="0" algn="l" rtl="0">
              <a:spcBef>
                <a:spcPts val="0"/>
              </a:spcBef>
              <a:spcAft>
                <a:spcPts val="0"/>
              </a:spcAft>
              <a:buClr>
                <a:schemeClr val="dk1"/>
              </a:buClr>
              <a:buSzPts val="1100"/>
              <a:buFont typeface="Arial"/>
              <a:buNone/>
            </a:pPr>
            <a:endParaRPr lang="en-US" dirty="0" smtClean="0"/>
          </a:p>
          <a:p>
            <a:pPr marL="0" lvl="0" indent="0" algn="l" rtl="0">
              <a:spcBef>
                <a:spcPts val="0"/>
              </a:spcBef>
              <a:spcAft>
                <a:spcPts val="0"/>
              </a:spcAft>
              <a:buClr>
                <a:schemeClr val="dk1"/>
              </a:buClr>
              <a:buSzPts val="1100"/>
              <a:buFont typeface="Arial"/>
              <a:buNone/>
            </a:pPr>
            <a:endParaRPr lang="en-US" dirty="0" smtClean="0"/>
          </a:p>
          <a:p>
            <a:pPr marL="158750" indent="0">
              <a:buNone/>
            </a:pPr>
            <a:endParaRPr dirty="0"/>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14"/>
        <p:cNvGrpSpPr/>
        <p:nvPr/>
      </p:nvGrpSpPr>
      <p:grpSpPr>
        <a:xfrm>
          <a:off x="0" y="0"/>
          <a:ext cx="0" cy="0"/>
          <a:chOff x="0" y="0"/>
          <a:chExt cx="0" cy="0"/>
        </a:xfrm>
      </p:grpSpPr>
      <p:sp>
        <p:nvSpPr>
          <p:cNvPr id="315" name="Google Shape;315;gd30d17c9d8_0_20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16" name="Google Shape;316;gd30d17c9d8_0_20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158750" indent="0" rtl="0">
              <a:buNone/>
            </a:pPr>
            <a:r>
              <a:rPr lang="en-US" sz="2150" dirty="0" smtClean="0"/>
              <a:t>To</a:t>
            </a:r>
            <a:r>
              <a:rPr lang="en-US" sz="2150" baseline="0" dirty="0" smtClean="0"/>
              <a:t> say a bit more about how the Elsevier agreement is responsive to our UC faculty senate principles– you may recall I mentioned at the outset that a key part of the</a:t>
            </a:r>
            <a:r>
              <a:rPr lang="en-US" sz="1100" b="0" i="0" u="none" strike="noStrike" cap="none" dirty="0" smtClean="0">
                <a:solidFill>
                  <a:srgbClr val="000000"/>
                </a:solidFill>
                <a:effectLst/>
                <a:latin typeface="Arial"/>
                <a:ea typeface="Arial"/>
                <a:cs typeface="Arial"/>
                <a:sym typeface="Arial"/>
              </a:rPr>
              <a:t> joint UC strategic plan for transforming scholarly communication</a:t>
            </a:r>
            <a:r>
              <a:rPr lang="en-US" sz="1100" b="0" i="0" u="none" strike="noStrike" cap="none" baseline="0" dirty="0" smtClean="0">
                <a:solidFill>
                  <a:srgbClr val="000000"/>
                </a:solidFill>
                <a:effectLst/>
                <a:latin typeface="Arial"/>
                <a:ea typeface="Arial"/>
                <a:cs typeface="Arial"/>
                <a:sym typeface="Arial"/>
              </a:rPr>
              <a:t> was the faculty senate committee’s </a:t>
            </a:r>
            <a:r>
              <a:rPr lang="en-US" sz="1100" b="0" i="0" u="none" strike="noStrike" cap="none" dirty="0" smtClean="0">
                <a:solidFill>
                  <a:srgbClr val="000000"/>
                </a:solidFill>
                <a:effectLst/>
                <a:latin typeface="Arial"/>
                <a:ea typeface="Arial"/>
                <a:cs typeface="Arial"/>
                <a:sym typeface="Arial"/>
              </a:rPr>
              <a:t>“Rights and Principles” .</a:t>
            </a:r>
            <a:r>
              <a:rPr lang="en-US" sz="1100" b="0" i="0" u="none" strike="noStrike" cap="none" baseline="0" dirty="0" smtClean="0">
                <a:solidFill>
                  <a:srgbClr val="000000"/>
                </a:solidFill>
                <a:effectLst/>
                <a:latin typeface="Arial"/>
                <a:ea typeface="Arial"/>
                <a:cs typeface="Arial"/>
                <a:sym typeface="Arial"/>
              </a:rPr>
              <a:t>   Of these, the Elsevier agreement</a:t>
            </a:r>
            <a:r>
              <a:rPr lang="en-US" sz="2400" b="0" i="0" u="none" strike="noStrike" cap="none" baseline="0" dirty="0" smtClean="0">
                <a:solidFill>
                  <a:srgbClr val="000000"/>
                </a:solidFill>
                <a:effectLst/>
                <a:latin typeface="Arial"/>
                <a:ea typeface="Arial"/>
                <a:cs typeface="Arial"/>
                <a:sym typeface="Arial"/>
              </a:rPr>
              <a:t> </a:t>
            </a:r>
            <a:r>
              <a:rPr lang="en-US" sz="1100" b="0" i="0" u="none" strike="noStrike" cap="none" dirty="0" smtClean="0">
                <a:solidFill>
                  <a:srgbClr val="000000"/>
                </a:solidFill>
                <a:effectLst/>
                <a:latin typeface="Arial"/>
                <a:ea typeface="Arial"/>
                <a:cs typeface="Arial"/>
                <a:sym typeface="Arial"/>
              </a:rPr>
              <a:t>satisfies almost all of the faculty</a:t>
            </a:r>
            <a:r>
              <a:rPr lang="en-US" sz="1100" b="0" i="0" u="none" strike="noStrike" cap="none" baseline="0" dirty="0" smtClean="0">
                <a:solidFill>
                  <a:srgbClr val="000000"/>
                </a:solidFill>
                <a:effectLst/>
                <a:latin typeface="Arial"/>
                <a:ea typeface="Arial"/>
                <a:cs typeface="Arial"/>
                <a:sym typeface="Arial"/>
              </a:rPr>
              <a:t> </a:t>
            </a:r>
            <a:r>
              <a:rPr lang="en-US" sz="1100" b="0" i="0" u="none" strike="noStrike" cap="none" dirty="0" smtClean="0">
                <a:solidFill>
                  <a:srgbClr val="000000"/>
                </a:solidFill>
                <a:effectLst/>
                <a:latin typeface="Arial"/>
                <a:ea typeface="Arial"/>
                <a:cs typeface="Arial"/>
                <a:sym typeface="Arial"/>
              </a:rPr>
              <a:t>principles,</a:t>
            </a:r>
            <a:r>
              <a:rPr lang="en-US" sz="1100" b="0" i="0" u="none" strike="noStrike" cap="none" baseline="0" dirty="0" smtClean="0">
                <a:solidFill>
                  <a:srgbClr val="000000"/>
                </a:solidFill>
                <a:effectLst/>
                <a:latin typeface="Arial"/>
                <a:ea typeface="Arial"/>
                <a:cs typeface="Arial"/>
                <a:sym typeface="Arial"/>
              </a:rPr>
              <a:t> including importantly:</a:t>
            </a:r>
            <a:endParaRPr lang="en-US" sz="2400" b="0" dirty="0" smtClean="0">
              <a:effectLst/>
            </a:endParaRPr>
          </a:p>
          <a:p>
            <a:pPr marL="133033" lvl="0" indent="0" algn="l" rtl="0">
              <a:spcBef>
                <a:spcPts val="0"/>
              </a:spcBef>
              <a:spcAft>
                <a:spcPts val="0"/>
              </a:spcAft>
              <a:buSzPct val="100000"/>
              <a:buNone/>
            </a:pPr>
            <a:endParaRPr lang="en-US" sz="2150" dirty="0" smtClean="0"/>
          </a:p>
          <a:p>
            <a:pPr marL="457200" marR="0" lvl="0" indent="-324167" algn="l" defTabSz="914400" rtl="0" eaLnBrk="1" fontAlgn="auto" latinLnBrk="0" hangingPunct="1">
              <a:lnSpc>
                <a:spcPct val="100000"/>
              </a:lnSpc>
              <a:spcBef>
                <a:spcPts val="300"/>
              </a:spcBef>
              <a:spcAft>
                <a:spcPts val="0"/>
              </a:spcAft>
              <a:buClr>
                <a:srgbClr val="000000"/>
              </a:buClr>
              <a:buSzPct val="100000"/>
              <a:buFont typeface="Arial"/>
              <a:buChar char="●"/>
              <a:tabLst/>
              <a:defRPr/>
            </a:pPr>
            <a:r>
              <a:rPr lang="en" sz="2150" dirty="0" smtClean="0"/>
              <a:t>Authors retain copyright</a:t>
            </a:r>
          </a:p>
          <a:p>
            <a:pPr marL="914400" marR="0" lvl="1" indent="-324167" algn="l" defTabSz="914400" rtl="0" eaLnBrk="1" fontAlgn="auto" latinLnBrk="0" hangingPunct="1">
              <a:lnSpc>
                <a:spcPct val="100000"/>
              </a:lnSpc>
              <a:spcBef>
                <a:spcPts val="300"/>
              </a:spcBef>
              <a:spcAft>
                <a:spcPts val="0"/>
              </a:spcAft>
              <a:buClr>
                <a:srgbClr val="000000"/>
              </a:buClr>
              <a:buSzPct val="100000"/>
              <a:buFont typeface="Arial"/>
              <a:buChar char="●"/>
              <a:tabLst/>
              <a:defRPr/>
            </a:pPr>
            <a:r>
              <a:rPr lang="en-US" sz="2400" b="0" i="0" u="none" strike="noStrike" cap="none" dirty="0" smtClean="0">
                <a:solidFill>
                  <a:srgbClr val="000000"/>
                </a:solidFill>
                <a:effectLst/>
                <a:latin typeface="Arial"/>
                <a:ea typeface="Arial"/>
                <a:cs typeface="Arial"/>
                <a:sym typeface="Arial"/>
              </a:rPr>
              <a:t>This is a fundamental way</a:t>
            </a:r>
            <a:r>
              <a:rPr lang="en-US" sz="2400" b="0" i="0" u="none" strike="noStrike" cap="none" baseline="0" dirty="0" smtClean="0">
                <a:solidFill>
                  <a:srgbClr val="000000"/>
                </a:solidFill>
                <a:effectLst/>
                <a:latin typeface="Arial"/>
                <a:ea typeface="Arial"/>
                <a:cs typeface="Arial"/>
                <a:sym typeface="Arial"/>
              </a:rPr>
              <a:t> that </a:t>
            </a:r>
            <a:r>
              <a:rPr lang="en-US" sz="2400" b="0" i="0" u="none" strike="noStrike" cap="none" dirty="0" smtClean="0">
                <a:solidFill>
                  <a:srgbClr val="000000"/>
                </a:solidFill>
                <a:effectLst/>
                <a:latin typeface="Arial"/>
                <a:ea typeface="Arial"/>
                <a:cs typeface="Arial"/>
                <a:sym typeface="Arial"/>
              </a:rPr>
              <a:t>this</a:t>
            </a:r>
            <a:r>
              <a:rPr lang="en-US" sz="2400" b="0" i="0" u="none" strike="noStrike" cap="none" baseline="0" dirty="0" smtClean="0">
                <a:solidFill>
                  <a:srgbClr val="000000"/>
                </a:solidFill>
                <a:effectLst/>
                <a:latin typeface="Arial"/>
                <a:ea typeface="Arial"/>
                <a:cs typeface="Arial"/>
                <a:sym typeface="Arial"/>
              </a:rPr>
              <a:t> kind of transformative </a:t>
            </a:r>
            <a:r>
              <a:rPr lang="en-US" sz="2400" b="0" i="0" u="none" strike="noStrike" cap="none" dirty="0" smtClean="0">
                <a:solidFill>
                  <a:srgbClr val="000000"/>
                </a:solidFill>
                <a:effectLst/>
                <a:latin typeface="Arial"/>
                <a:ea typeface="Arial"/>
                <a:cs typeface="Arial"/>
                <a:sym typeface="Arial"/>
              </a:rPr>
              <a:t>agreement advances us in creating a greater degree of freedom from publishers – our authors retain copyright, and their work product is no longer the property of the publisher.</a:t>
            </a:r>
            <a:endParaRPr lang="en-US" sz="2400" dirty="0" smtClean="0"/>
          </a:p>
          <a:p>
            <a:pPr marL="590233" marR="0" lvl="1" indent="0" algn="l" defTabSz="914400" rtl="0" eaLnBrk="1" fontAlgn="auto" latinLnBrk="0" hangingPunct="1">
              <a:lnSpc>
                <a:spcPct val="100000"/>
              </a:lnSpc>
              <a:spcBef>
                <a:spcPts val="300"/>
              </a:spcBef>
              <a:spcAft>
                <a:spcPts val="0"/>
              </a:spcAft>
              <a:buClr>
                <a:srgbClr val="000000"/>
              </a:buClr>
              <a:buSzPct val="100000"/>
              <a:buFont typeface="Arial"/>
              <a:buNone/>
              <a:tabLst/>
              <a:defRPr/>
            </a:pPr>
            <a:endParaRPr lang="en" sz="2150" dirty="0" smtClean="0"/>
          </a:p>
          <a:p>
            <a:pPr marL="457200" lvl="0" indent="-324167" algn="l" rtl="0">
              <a:spcBef>
                <a:spcPts val="300"/>
              </a:spcBef>
              <a:spcAft>
                <a:spcPts val="0"/>
              </a:spcAft>
              <a:buSzPct val="100000"/>
              <a:buChar char="●"/>
            </a:pPr>
            <a:r>
              <a:rPr lang="en-US" sz="2150" dirty="0" smtClean="0"/>
              <a:t>Articles have a CC BY license by default</a:t>
            </a:r>
            <a:br>
              <a:rPr lang="en-US" sz="2150" dirty="0" smtClean="0"/>
            </a:br>
            <a:endParaRPr lang="en-US" sz="2150" dirty="0" smtClean="0"/>
          </a:p>
          <a:p>
            <a:pPr marL="457200" lvl="0" indent="-324167" algn="l" rtl="0">
              <a:spcBef>
                <a:spcPts val="300"/>
              </a:spcBef>
              <a:spcAft>
                <a:spcPts val="0"/>
              </a:spcAft>
              <a:buSzPct val="100000"/>
              <a:buChar char="●"/>
            </a:pPr>
            <a:r>
              <a:rPr lang="en-US" sz="2150" dirty="0" smtClean="0"/>
              <a:t>There is support for open data sharing </a:t>
            </a:r>
          </a:p>
          <a:p>
            <a:pPr marL="914400" lvl="1" indent="-324167" algn="l" rtl="0">
              <a:spcBef>
                <a:spcPts val="300"/>
              </a:spcBef>
              <a:spcAft>
                <a:spcPts val="0"/>
              </a:spcAft>
              <a:buSzPct val="100000"/>
              <a:buChar char="○"/>
            </a:pPr>
            <a:r>
              <a:rPr lang="en-US" sz="2150" dirty="0" smtClean="0"/>
              <a:t>Elsevier agreed</a:t>
            </a:r>
            <a:r>
              <a:rPr lang="en-US" sz="2150" baseline="0" dirty="0" smtClean="0"/>
              <a:t> to</a:t>
            </a:r>
            <a:r>
              <a:rPr lang="en-US" sz="2150" dirty="0" smtClean="0"/>
              <a:t> build</a:t>
            </a:r>
            <a:r>
              <a:rPr lang="en-US" sz="2150" baseline="0" dirty="0" smtClean="0"/>
              <a:t> </a:t>
            </a:r>
            <a:r>
              <a:rPr lang="en-US" sz="2150" dirty="0" smtClean="0"/>
              <a:t>Dryad integration into Editorial Manager –</a:t>
            </a:r>
            <a:r>
              <a:rPr lang="en-US" sz="2150" baseline="0" dirty="0" smtClean="0"/>
              <a:t> and this we have learned will be in production soon</a:t>
            </a:r>
            <a:endParaRPr lang="en-US" sz="2150" dirty="0" smtClean="0"/>
          </a:p>
          <a:p>
            <a:pPr marL="0" lvl="0" indent="0" algn="l" rtl="0">
              <a:spcBef>
                <a:spcPts val="300"/>
              </a:spcBef>
              <a:spcAft>
                <a:spcPts val="0"/>
              </a:spcAft>
              <a:buNone/>
            </a:pPr>
            <a:endParaRPr lang="en-US" sz="2150" dirty="0" smtClean="0"/>
          </a:p>
          <a:p>
            <a:pPr marL="457200" marR="0" lvl="0" indent="-324167" algn="l" rtl="0">
              <a:lnSpc>
                <a:spcPct val="115000"/>
              </a:lnSpc>
              <a:spcBef>
                <a:spcPts val="300"/>
              </a:spcBef>
              <a:spcAft>
                <a:spcPts val="0"/>
              </a:spcAft>
              <a:buSzPct val="100000"/>
              <a:buChar char="●"/>
            </a:pPr>
            <a:r>
              <a:rPr lang="en-US" sz="2150" dirty="0" smtClean="0"/>
              <a:t>And very importantly,</a:t>
            </a:r>
            <a:r>
              <a:rPr lang="en-US" sz="2150" baseline="0" dirty="0" smtClean="0"/>
              <a:t> the agreement includes the e</a:t>
            </a:r>
            <a:r>
              <a:rPr lang="en-US" sz="2150" dirty="0" smtClean="0"/>
              <a:t>limination of the institutional OA policy waiver requirement.</a:t>
            </a:r>
          </a:p>
          <a:p>
            <a:pPr marL="914400" marR="0" lvl="1" indent="-324167" algn="l" rtl="0">
              <a:lnSpc>
                <a:spcPct val="115000"/>
              </a:lnSpc>
              <a:spcBef>
                <a:spcPts val="300"/>
              </a:spcBef>
              <a:spcAft>
                <a:spcPts val="0"/>
              </a:spcAft>
              <a:buSzPct val="100000"/>
              <a:buChar char="○"/>
            </a:pPr>
            <a:r>
              <a:rPr lang="en-US" sz="2150" dirty="0" smtClean="0"/>
              <a:t>Elsevier agreed to remove the institutional OA policy waiver requirement from its standard publishing agreement, for all authors worldwide, and has done so.  This changes</a:t>
            </a:r>
            <a:r>
              <a:rPr lang="en-US" sz="2150" baseline="0" dirty="0" smtClean="0"/>
              <a:t> the author rights equation for UC authors, including those who are not making their articles OA under the agreement (such as coauthors who are not the corresponding author) .  This changes the author rights equation for authors on other campuses with permission-based OA policies as well.</a:t>
            </a:r>
            <a:endParaRPr lang="en-US" sz="2150" dirty="0" smtClean="0"/>
          </a:p>
          <a:p>
            <a:pPr marL="0" lvl="0" indent="0" algn="l" rtl="0">
              <a:spcBef>
                <a:spcPts val="300"/>
              </a:spcBef>
              <a:spcAft>
                <a:spcPts val="0"/>
              </a:spcAft>
              <a:buNone/>
            </a:pPr>
            <a:endParaRPr lang="en-US" sz="2150" dirty="0" smtClean="0"/>
          </a:p>
          <a:p>
            <a:pPr marL="457200" lvl="0" indent="-324167" algn="l" rtl="0">
              <a:spcBef>
                <a:spcPts val="300"/>
              </a:spcBef>
              <a:spcAft>
                <a:spcPts val="300"/>
              </a:spcAft>
              <a:buSzPct val="100000"/>
              <a:buChar char="●"/>
            </a:pPr>
            <a:r>
              <a:rPr lang="en-US" sz="2150" dirty="0" smtClean="0"/>
              <a:t>In</a:t>
            </a:r>
            <a:r>
              <a:rPr lang="en-US" sz="2150" baseline="0" dirty="0" smtClean="0"/>
              <a:t> addition, d</a:t>
            </a:r>
            <a:r>
              <a:rPr lang="en-US" sz="2150" dirty="0" smtClean="0"/>
              <a:t>uring our negotiation, Elsevier joined DORA and announced that it was opening up its citation data</a:t>
            </a:r>
          </a:p>
          <a:p>
            <a:pPr marL="457200" lvl="0" indent="-324167" algn="l" rtl="0">
              <a:spcBef>
                <a:spcPts val="300"/>
              </a:spcBef>
              <a:spcAft>
                <a:spcPts val="300"/>
              </a:spcAft>
              <a:buSzPct val="100000"/>
              <a:buChar char="●"/>
            </a:pPr>
            <a:endParaRPr lang="en-US" sz="2150" dirty="0" smtClean="0">
              <a:solidFill>
                <a:srgbClr val="FFFFFF"/>
              </a:solidFill>
            </a:endParaRPr>
          </a:p>
          <a:p>
            <a:pPr marL="133033" lvl="0" indent="0" algn="l" rtl="0">
              <a:spcBef>
                <a:spcPts val="300"/>
              </a:spcBef>
              <a:spcAft>
                <a:spcPts val="300"/>
              </a:spcAft>
              <a:buSzPct val="100000"/>
              <a:buNone/>
            </a:pPr>
            <a:endParaRPr lang="en-US" sz="2150" baseline="0" dirty="0" smtClean="0">
              <a:solidFill>
                <a:srgbClr val="FFFFFF"/>
              </a:solidFill>
            </a:endParaRPr>
          </a:p>
          <a:p>
            <a:pPr marL="0" lvl="0" indent="0" algn="l" rtl="0">
              <a:spcBef>
                <a:spcPts val="0"/>
              </a:spcBef>
              <a:spcAft>
                <a:spcPts val="0"/>
              </a:spcAft>
              <a:buClr>
                <a:schemeClr val="dk1"/>
              </a:buClr>
              <a:buSzPts val="1100"/>
              <a:buFont typeface="Arial"/>
              <a:buNone/>
            </a:pPr>
            <a:r>
              <a:rPr lang="en-US" dirty="0" smtClean="0"/>
              <a:t>Background</a:t>
            </a:r>
            <a:r>
              <a:rPr lang="en-US" baseline="0" dirty="0" smtClean="0"/>
              <a:t> on author publication language: </a:t>
            </a:r>
          </a:p>
          <a:p>
            <a:pPr marL="0" lvl="0" indent="0" algn="l" rtl="0">
              <a:spcBef>
                <a:spcPts val="0"/>
              </a:spcBef>
              <a:spcAft>
                <a:spcPts val="0"/>
              </a:spcAft>
              <a:buClr>
                <a:schemeClr val="dk1"/>
              </a:buClr>
              <a:buSzPts val="1100"/>
              <a:buFont typeface="Arial"/>
              <a:buNone/>
            </a:pPr>
            <a:r>
              <a:rPr lang="en-US" dirty="0" smtClean="0"/>
              <a:t>Resulting</a:t>
            </a:r>
            <a:r>
              <a:rPr lang="en-US" baseline="0" dirty="0" smtClean="0"/>
              <a:t> author agreement language still asks author to represent that there are no prior rights or licenses, so the language is not ideal, but it is a big step forward not to have the author required to represent they have waived any institutional OA policy. </a:t>
            </a:r>
          </a:p>
          <a:p>
            <a:pPr marL="0" lvl="0" indent="0" algn="l" rtl="0">
              <a:spcBef>
                <a:spcPts val="0"/>
              </a:spcBef>
              <a:spcAft>
                <a:spcPts val="0"/>
              </a:spcAft>
              <a:buClr>
                <a:schemeClr val="dk1"/>
              </a:buClr>
              <a:buSzPts val="1100"/>
              <a:buFont typeface="Arial"/>
              <a:buNone/>
            </a:pPr>
            <a:endParaRPr lang="en-US" baseline="0" dirty="0" smtClean="0"/>
          </a:p>
          <a:p>
            <a:pPr marL="0" lvl="0" indent="0" algn="l" rtl="0">
              <a:spcBef>
                <a:spcPts val="0"/>
              </a:spcBef>
              <a:spcAft>
                <a:spcPts val="0"/>
              </a:spcAft>
              <a:buClr>
                <a:schemeClr val="dk1"/>
              </a:buClr>
              <a:buSzPts val="1100"/>
              <a:buFont typeface="Arial"/>
              <a:buNone/>
            </a:pPr>
            <a:r>
              <a:rPr lang="en-US" sz="1100" b="0" i="0" u="none" strike="noStrike" cap="none" dirty="0" smtClean="0">
                <a:solidFill>
                  <a:srgbClr val="000000"/>
                </a:solidFill>
                <a:effectLst/>
                <a:latin typeface="Arial"/>
                <a:ea typeface="Arial"/>
                <a:cs typeface="Arial"/>
                <a:sym typeface="Arial"/>
              </a:rPr>
              <a:t>The prior (and now removed) language appears bold below; the new version of the language includes only the text in black.</a:t>
            </a:r>
            <a:br>
              <a:rPr lang="en-US" sz="1100" b="0" i="0" u="none" strike="noStrike" cap="none" dirty="0" smtClean="0">
                <a:solidFill>
                  <a:srgbClr val="000000"/>
                </a:solidFill>
                <a:effectLst/>
                <a:latin typeface="Arial"/>
                <a:ea typeface="Arial"/>
                <a:cs typeface="Arial"/>
                <a:sym typeface="Arial"/>
              </a:rPr>
            </a:br>
            <a:r>
              <a:rPr lang="en-US" sz="1100" b="0" i="0" u="none" strike="noStrike" cap="none" dirty="0" smtClean="0">
                <a:solidFill>
                  <a:srgbClr val="000000"/>
                </a:solidFill>
                <a:effectLst/>
                <a:latin typeface="Arial"/>
                <a:ea typeface="Arial"/>
                <a:cs typeface="Arial"/>
                <a:sym typeface="Arial"/>
              </a:rPr>
              <a:t/>
            </a:r>
            <a:br>
              <a:rPr lang="en-US" sz="1100" b="0" i="0" u="none" strike="noStrike" cap="none" dirty="0" smtClean="0">
                <a:solidFill>
                  <a:srgbClr val="000000"/>
                </a:solidFill>
                <a:effectLst/>
                <a:latin typeface="Arial"/>
                <a:ea typeface="Arial"/>
                <a:cs typeface="Arial"/>
                <a:sym typeface="Arial"/>
              </a:rPr>
            </a:br>
            <a:r>
              <a:rPr lang="en-US" sz="1100" b="0" i="0" u="none" strike="noStrike" cap="none" dirty="0" smtClean="0">
                <a:solidFill>
                  <a:srgbClr val="000000"/>
                </a:solidFill>
                <a:effectLst/>
                <a:latin typeface="Arial"/>
                <a:ea typeface="Arial"/>
                <a:cs typeface="Arial"/>
                <a:sym typeface="Arial"/>
              </a:rPr>
              <a:t>“Except as expressly set out in this Journal Publishing Agreement, the Article is not subject to any prior rights or licenses </a:t>
            </a:r>
            <a:r>
              <a:rPr lang="en-US" sz="1100" b="1" i="0" u="none" strike="noStrike" cap="none" dirty="0" smtClean="0">
                <a:solidFill>
                  <a:srgbClr val="000000"/>
                </a:solidFill>
                <a:effectLst/>
                <a:latin typeface="Arial"/>
                <a:ea typeface="Arial"/>
                <a:cs typeface="Arial"/>
                <a:sym typeface="Arial"/>
              </a:rPr>
              <a:t>and, if my or any of my co-authors’ institution has a policy that might restrict my ability to grant the rights required by this Journal Publishing Agreement (taking into account the Author Rights permitted hereunder, including Internal Institutional Use), a written waiver of that policy has been obtained</a:t>
            </a:r>
            <a:r>
              <a:rPr lang="en-US" sz="1100" b="0" i="0" u="none" strike="noStrike" cap="none" dirty="0" smtClean="0">
                <a:solidFill>
                  <a:srgbClr val="000000"/>
                </a:solidFill>
                <a:effectLst/>
                <a:latin typeface="Arial"/>
                <a:ea typeface="Arial"/>
                <a:cs typeface="Arial"/>
                <a:sym typeface="Arial"/>
              </a:rPr>
              <a:t>.”</a:t>
            </a:r>
            <a:br>
              <a:rPr lang="en-US" sz="1100" b="0" i="0" u="none" strike="noStrike" cap="none" dirty="0" smtClean="0">
                <a:solidFill>
                  <a:srgbClr val="000000"/>
                </a:solidFill>
                <a:effectLst/>
                <a:latin typeface="Arial"/>
                <a:ea typeface="Arial"/>
                <a:cs typeface="Arial"/>
                <a:sym typeface="Arial"/>
              </a:rPr>
            </a:br>
            <a:endParaRPr lang="en-US" dirty="0" smtClean="0"/>
          </a:p>
          <a:p>
            <a:pPr marL="133033" lvl="0" indent="0" algn="l" rtl="0">
              <a:spcBef>
                <a:spcPts val="300"/>
              </a:spcBef>
              <a:spcAft>
                <a:spcPts val="300"/>
              </a:spcAft>
              <a:buSzPct val="100000"/>
              <a:buNone/>
            </a:pPr>
            <a:endParaRPr lang="en-US" dirty="0" smtClean="0">
              <a:solidFill>
                <a:srgbClr val="FFFFFF"/>
              </a:solidFill>
            </a:endParaRPr>
          </a:p>
          <a:p>
            <a:pPr marL="0" lvl="0" indent="0" algn="l" rtl="0">
              <a:spcBef>
                <a:spcPts val="0"/>
              </a:spcBef>
              <a:spcAft>
                <a:spcPts val="0"/>
              </a:spcAft>
              <a:buClr>
                <a:schemeClr val="dk1"/>
              </a:buClr>
              <a:buSzPts val="1100"/>
              <a:buFont typeface="Arial"/>
              <a:buNone/>
            </a:pPr>
            <a:endParaRPr lang="en-US" dirty="0" smtClean="0"/>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21"/>
        <p:cNvGrpSpPr/>
        <p:nvPr/>
      </p:nvGrpSpPr>
      <p:grpSpPr>
        <a:xfrm>
          <a:off x="0" y="0"/>
          <a:ext cx="0" cy="0"/>
          <a:chOff x="0" y="0"/>
          <a:chExt cx="0" cy="0"/>
        </a:xfrm>
      </p:grpSpPr>
      <p:sp>
        <p:nvSpPr>
          <p:cNvPr id="322" name="Google Shape;322;gd30d17c9d8_0_41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23" name="Google Shape;323;gd30d17c9d8_0_41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457200" lvl="0" indent="-317182" algn="l" rtl="0">
              <a:spcBef>
                <a:spcPts val="0"/>
              </a:spcBef>
              <a:spcAft>
                <a:spcPts val="0"/>
              </a:spcAft>
              <a:buSzPct val="100000"/>
              <a:buChar char="●"/>
            </a:pPr>
            <a:r>
              <a:rPr lang="en-US" b="1" dirty="0" smtClean="0"/>
              <a:t>Additional key attributes</a:t>
            </a:r>
            <a:r>
              <a:rPr lang="en-US" b="1" baseline="0" dirty="0" smtClean="0"/>
              <a:t> of the Elsevier agreement include that our funding follows authors in this purely publishing based agreement.</a:t>
            </a:r>
            <a:endParaRPr lang="en-US" b="1" dirty="0" smtClean="0"/>
          </a:p>
          <a:p>
            <a:pPr marL="914400" lvl="1" indent="-307340" algn="l" rtl="0">
              <a:spcBef>
                <a:spcPts val="0"/>
              </a:spcBef>
              <a:spcAft>
                <a:spcPts val="0"/>
              </a:spcAft>
              <a:buSzPct val="100000"/>
              <a:buChar char="○"/>
            </a:pPr>
            <a:r>
              <a:rPr lang="en-US" dirty="0" smtClean="0"/>
              <a:t>we </a:t>
            </a:r>
            <a:r>
              <a:rPr lang="en-US" i="1" u="sng" dirty="0" smtClean="0"/>
              <a:t>only</a:t>
            </a:r>
            <a:r>
              <a:rPr lang="en-US" dirty="0" smtClean="0"/>
              <a:t> pay Elsevier if UC authors publish with them.  If our authors go elsewhere, so does our funding.</a:t>
            </a:r>
          </a:p>
          <a:p>
            <a:pPr marL="914400" lvl="1" indent="-307340" algn="l" rtl="0">
              <a:spcBef>
                <a:spcPts val="0"/>
              </a:spcBef>
              <a:spcAft>
                <a:spcPts val="0"/>
              </a:spcAft>
              <a:buSzPct val="100000"/>
              <a:buChar char="○"/>
            </a:pPr>
            <a:r>
              <a:rPr lang="en-US" dirty="0" smtClean="0"/>
              <a:t>There</a:t>
            </a:r>
            <a:r>
              <a:rPr lang="en-US" baseline="0" dirty="0" smtClean="0"/>
              <a:t> is a </a:t>
            </a:r>
            <a:r>
              <a:rPr lang="en-US" dirty="0" smtClean="0"/>
              <a:t>Minimum spend but</a:t>
            </a:r>
            <a:r>
              <a:rPr lang="en-US" baseline="0" dirty="0" smtClean="0"/>
              <a:t> we hit it </a:t>
            </a:r>
            <a:r>
              <a:rPr lang="en-US" dirty="0" smtClean="0"/>
              <a:t>only if publishing drops more than 20% below 2019 levels</a:t>
            </a:r>
            <a:br>
              <a:rPr lang="en-US" dirty="0" smtClean="0"/>
            </a:br>
            <a:endParaRPr lang="en-US" dirty="0" smtClean="0"/>
          </a:p>
          <a:p>
            <a:pPr marL="457200" lvl="0" indent="-317182" algn="l" rtl="0">
              <a:spcBef>
                <a:spcPts val="0"/>
              </a:spcBef>
              <a:spcAft>
                <a:spcPts val="0"/>
              </a:spcAft>
              <a:buSzPct val="100000"/>
              <a:buChar char="●"/>
            </a:pPr>
            <a:r>
              <a:rPr lang="en-US" b="1" dirty="0" smtClean="0"/>
              <a:t>Authors control their publishing output</a:t>
            </a:r>
          </a:p>
          <a:p>
            <a:pPr marL="914400" lvl="1" indent="-307340" algn="l" rtl="0">
              <a:spcBef>
                <a:spcPts val="0"/>
              </a:spcBef>
              <a:spcAft>
                <a:spcPts val="0"/>
              </a:spcAft>
              <a:buSzPct val="100000"/>
              <a:buChar char="○"/>
            </a:pPr>
            <a:r>
              <a:rPr lang="en-US" dirty="0" smtClean="0"/>
              <a:t>Authors</a:t>
            </a:r>
            <a:r>
              <a:rPr lang="en-US" baseline="0" dirty="0" smtClean="0"/>
              <a:t> retain copyright. </a:t>
            </a:r>
            <a:r>
              <a:rPr lang="en-US" dirty="0" smtClean="0"/>
              <a:t>As</a:t>
            </a:r>
            <a:r>
              <a:rPr lang="en-US" baseline="0" dirty="0" smtClean="0"/>
              <a:t> noted, there is an </a:t>
            </a:r>
            <a:r>
              <a:rPr lang="en-US" dirty="0" smtClean="0"/>
              <a:t>OA default:  articles</a:t>
            </a:r>
            <a:r>
              <a:rPr lang="en-US" baseline="0" dirty="0" smtClean="0"/>
              <a:t> published under C</a:t>
            </a:r>
            <a:r>
              <a:rPr lang="en-US" dirty="0" smtClean="0"/>
              <a:t>C BY license.</a:t>
            </a:r>
          </a:p>
          <a:p>
            <a:pPr marL="914400" lvl="1" indent="-307340" algn="l" rtl="0">
              <a:spcBef>
                <a:spcPts val="0"/>
              </a:spcBef>
              <a:spcAft>
                <a:spcPts val="0"/>
              </a:spcAft>
              <a:buSzPct val="100000"/>
              <a:buChar char="○"/>
            </a:pPr>
            <a:r>
              <a:rPr lang="en-US" dirty="0" smtClean="0"/>
              <a:t>Can also choose a more restrictive license [CC BY NC ND], or opt out of OA publishing</a:t>
            </a:r>
          </a:p>
          <a:p>
            <a:pPr marL="914400" lvl="1" indent="-307340" algn="l" rtl="0">
              <a:spcBef>
                <a:spcPts val="0"/>
              </a:spcBef>
              <a:spcAft>
                <a:spcPts val="0"/>
              </a:spcAft>
              <a:buSzPct val="100000"/>
              <a:buChar char="○"/>
            </a:pPr>
            <a:r>
              <a:rPr lang="en-US" dirty="0" smtClean="0"/>
              <a:t>Authors who opt out can deposit their AAMs under UC’s OA policy</a:t>
            </a:r>
            <a:br>
              <a:rPr lang="en-US" dirty="0" smtClean="0"/>
            </a:br>
            <a:endParaRPr lang="en-US" dirty="0" smtClean="0"/>
          </a:p>
          <a:p>
            <a:pPr marL="457200" lvl="0" indent="-317182" algn="l" rtl="0">
              <a:spcBef>
                <a:spcPts val="0"/>
              </a:spcBef>
              <a:spcAft>
                <a:spcPts val="0"/>
              </a:spcAft>
              <a:buSzPct val="100000"/>
              <a:buChar char="●"/>
            </a:pPr>
            <a:r>
              <a:rPr lang="en-US" b="1" dirty="0" smtClean="0"/>
              <a:t>Equitable access to OA publishing for UC authors</a:t>
            </a:r>
            <a:r>
              <a:rPr lang="en-US" b="1" baseline="0" dirty="0" smtClean="0"/>
              <a:t> who are </a:t>
            </a:r>
            <a:r>
              <a:rPr lang="en-US" b="1" dirty="0" smtClean="0"/>
              <a:t>unfunded or early career </a:t>
            </a:r>
          </a:p>
          <a:p>
            <a:pPr marL="914400" lvl="1" indent="-307340" algn="l" rtl="0">
              <a:spcBef>
                <a:spcPts val="0"/>
              </a:spcBef>
              <a:spcAft>
                <a:spcPts val="0"/>
              </a:spcAft>
              <a:buSzPct val="100000"/>
              <a:buChar char="○"/>
            </a:pPr>
            <a:r>
              <a:rPr lang="en-US" dirty="0" smtClean="0"/>
              <a:t>In all of our agreements, our multi-payer approach has been welcomed—and actively used—by UC authors who lack grant funding—including grad students, post-docs, and other early career or under-resourced scholars</a:t>
            </a:r>
            <a:br>
              <a:rPr lang="en-US" dirty="0" smtClean="0"/>
            </a:br>
            <a:endParaRPr lang="en-US" dirty="0" smtClean="0"/>
          </a:p>
          <a:p>
            <a:pPr marL="457200" lvl="0" indent="-317182" algn="l" rtl="0">
              <a:spcBef>
                <a:spcPts val="0"/>
              </a:spcBef>
              <a:spcAft>
                <a:spcPts val="0"/>
              </a:spcAft>
              <a:buSzPct val="100000"/>
              <a:buChar char="●"/>
            </a:pPr>
            <a:r>
              <a:rPr lang="en-US" b="1" dirty="0" smtClean="0"/>
              <a:t>Drives down Elsevier’s revenue per article</a:t>
            </a:r>
          </a:p>
          <a:p>
            <a:pPr marL="914400" lvl="1" indent="-307340" algn="l" rtl="0">
              <a:spcBef>
                <a:spcPts val="0"/>
              </a:spcBef>
              <a:spcAft>
                <a:spcPts val="0"/>
              </a:spcAft>
              <a:buSzPct val="100000"/>
              <a:buChar char="○"/>
            </a:pPr>
            <a:r>
              <a:rPr lang="en-US" dirty="0" smtClean="0"/>
              <a:t>Elsevier’s revenue per article will be dramatically lower under this agreement than most of its other transformative agreements</a:t>
            </a:r>
          </a:p>
          <a:p>
            <a:pPr marL="1371600" lvl="2" indent="-297497" algn="l" rtl="0">
              <a:spcBef>
                <a:spcPts val="0"/>
              </a:spcBef>
              <a:spcAft>
                <a:spcPts val="0"/>
              </a:spcAft>
              <a:buSzPct val="100000"/>
              <a:buChar char="■"/>
            </a:pPr>
            <a:r>
              <a:rPr lang="en-US" dirty="0" smtClean="0"/>
              <a:t>Their revenue</a:t>
            </a:r>
            <a:r>
              <a:rPr lang="en-US" baseline="0" dirty="0" smtClean="0"/>
              <a:t> per article is </a:t>
            </a:r>
            <a:r>
              <a:rPr lang="en-US" dirty="0" smtClean="0"/>
              <a:t>$2900 or less</a:t>
            </a:r>
            <a:r>
              <a:rPr lang="en-US" baseline="0" dirty="0" smtClean="0"/>
              <a:t> under our agreement – a derived or calculated value, not a negotiated value. </a:t>
            </a:r>
            <a:r>
              <a:rPr lang="en-US" dirty="0" smtClean="0"/>
              <a:t> (even including CP/TL) [compared to $4500 - $6500 calculated for other agreements]</a:t>
            </a:r>
          </a:p>
          <a:p>
            <a:pPr marL="1371600" lvl="2" indent="-297497" algn="l" rtl="0">
              <a:spcBef>
                <a:spcPts val="0"/>
              </a:spcBef>
              <a:spcAft>
                <a:spcPts val="0"/>
              </a:spcAft>
              <a:buSzPct val="100000"/>
              <a:buChar char="■"/>
            </a:pPr>
            <a:endParaRPr lang="en-US" dirty="0" smtClean="0"/>
          </a:p>
          <a:p>
            <a:pPr marL="1371600" lvl="2" indent="-297497" algn="l" rtl="0">
              <a:spcBef>
                <a:spcPts val="0"/>
              </a:spcBef>
              <a:spcAft>
                <a:spcPts val="0"/>
              </a:spcAft>
              <a:buSzPct val="100000"/>
              <a:buChar char="■"/>
            </a:pPr>
            <a:r>
              <a:rPr lang="en-US" dirty="0" smtClean="0"/>
              <a:t>(This</a:t>
            </a:r>
            <a:r>
              <a:rPr lang="en-US" baseline="0" dirty="0" smtClean="0"/>
              <a:t> is a derived or calculated value, not a negotiated value)</a:t>
            </a:r>
            <a:endParaRPr lang="en-US" dirty="0" smtClean="0"/>
          </a:p>
          <a:p>
            <a:pPr marL="0" lvl="0" indent="0" algn="l" rtl="0">
              <a:spcBef>
                <a:spcPts val="0"/>
              </a:spcBef>
              <a:spcAft>
                <a:spcPts val="0"/>
              </a:spcAft>
              <a:buNone/>
            </a:pPr>
            <a:endParaRPr dirty="0"/>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0"/>
        <p:cNvGrpSpPr/>
        <p:nvPr/>
      </p:nvGrpSpPr>
      <p:grpSpPr>
        <a:xfrm>
          <a:off x="0" y="0"/>
          <a:ext cx="0" cy="0"/>
          <a:chOff x="0" y="0"/>
          <a:chExt cx="0" cy="0"/>
        </a:xfrm>
      </p:grpSpPr>
      <p:sp>
        <p:nvSpPr>
          <p:cNvPr id="271" name="Google Shape;271;gc61a6545db_0_2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72" name="Google Shape;272;gc61a6545db_0_2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100"/>
              <a:buFont typeface="Arial"/>
              <a:buNone/>
            </a:pPr>
            <a:r>
              <a:rPr lang="en-US" sz="1400" dirty="0" smtClean="0"/>
              <a:t>To summarize -- </a:t>
            </a:r>
            <a:endParaRPr sz="1400" dirty="0"/>
          </a:p>
          <a:p>
            <a:pPr marL="0" marR="0" lvl="0" indent="0" algn="l" defTabSz="914400" rtl="0" eaLnBrk="1" fontAlgn="auto" latinLnBrk="0" hangingPunct="1">
              <a:lnSpc>
                <a:spcPct val="100000"/>
              </a:lnSpc>
              <a:spcBef>
                <a:spcPts val="0"/>
              </a:spcBef>
              <a:spcAft>
                <a:spcPts val="0"/>
              </a:spcAft>
              <a:buClr>
                <a:srgbClr val="000000"/>
              </a:buClr>
              <a:buSzPts val="1100"/>
              <a:buFont typeface="Arial"/>
              <a:buNone/>
              <a:tabLst/>
              <a:defRPr/>
            </a:pPr>
            <a:r>
              <a:rPr lang="en-US" dirty="0" smtClean="0">
                <a:solidFill>
                  <a:schemeClr val="dk1"/>
                </a:solidFill>
              </a:rPr>
              <a:t>UC’s transformative agreements with Elsevier and other publishers achieve some important and hard-won goals for UC, including:  open access for all research articles with a UC corresponding author, read access to all other scholarly content from the publisher,</a:t>
            </a:r>
            <a:r>
              <a:rPr lang="en-US" sz="1400" dirty="0" smtClean="0">
                <a:solidFill>
                  <a:schemeClr val="dk1"/>
                </a:solidFill>
              </a:rPr>
              <a:t> </a:t>
            </a:r>
            <a:r>
              <a:rPr lang="en-US" dirty="0" smtClean="0">
                <a:solidFill>
                  <a:schemeClr val="dk1"/>
                </a:solidFill>
              </a:rPr>
              <a:t>a cost-sharing model across</a:t>
            </a:r>
            <a:r>
              <a:rPr lang="en-US" baseline="0" dirty="0" smtClean="0">
                <a:solidFill>
                  <a:schemeClr val="dk1"/>
                </a:solidFill>
              </a:rPr>
              <a:t> both library and grant</a:t>
            </a:r>
            <a:r>
              <a:rPr lang="en-US" dirty="0" smtClean="0">
                <a:solidFill>
                  <a:schemeClr val="dk1"/>
                </a:solidFill>
              </a:rPr>
              <a:t> funding sources, and cost controls to allow for growth in UC research publications without uncontrolled</a:t>
            </a:r>
            <a:r>
              <a:rPr lang="en-US" baseline="0" dirty="0" smtClean="0">
                <a:solidFill>
                  <a:schemeClr val="dk1"/>
                </a:solidFill>
              </a:rPr>
              <a:t> </a:t>
            </a:r>
            <a:r>
              <a:rPr lang="en-US" dirty="0" smtClean="0">
                <a:solidFill>
                  <a:schemeClr val="dk1"/>
                </a:solidFill>
              </a:rPr>
              <a:t>cost increases. The agreements</a:t>
            </a:r>
            <a:r>
              <a:rPr lang="en-US" baseline="0" dirty="0" smtClean="0">
                <a:solidFill>
                  <a:schemeClr val="dk1"/>
                </a:solidFill>
              </a:rPr>
              <a:t> a</a:t>
            </a:r>
            <a:r>
              <a:rPr lang="en-US" dirty="0" smtClean="0">
                <a:solidFill>
                  <a:srgbClr val="000000"/>
                </a:solidFill>
                <a:latin typeface="Arial"/>
                <a:ea typeface="Arial"/>
                <a:cs typeface="Arial"/>
                <a:sym typeface="Arial"/>
              </a:rPr>
              <a:t>ddress system-wide costs,</a:t>
            </a:r>
            <a:r>
              <a:rPr lang="en-US" baseline="0" dirty="0" smtClean="0">
                <a:solidFill>
                  <a:srgbClr val="000000"/>
                </a:solidFill>
                <a:latin typeface="Arial"/>
                <a:ea typeface="Arial"/>
                <a:cs typeface="Arial"/>
                <a:sym typeface="Arial"/>
              </a:rPr>
              <a:t> incorporating </a:t>
            </a:r>
            <a:r>
              <a:rPr lang="en-US" dirty="0" smtClean="0">
                <a:solidFill>
                  <a:srgbClr val="000000"/>
                </a:solidFill>
                <a:latin typeface="Arial"/>
                <a:ea typeface="Arial"/>
                <a:cs typeface="Arial"/>
                <a:sym typeface="Arial"/>
              </a:rPr>
              <a:t>APCs contributed by authors. </a:t>
            </a:r>
            <a:r>
              <a:rPr lang="en-US" dirty="0" smtClean="0">
                <a:solidFill>
                  <a:schemeClr val="dk1"/>
                </a:solidFill>
              </a:rPr>
              <a:t>  These agreements also advance our faculty principles</a:t>
            </a:r>
            <a:r>
              <a:rPr lang="en-US" baseline="0" dirty="0" smtClean="0">
                <a:solidFill>
                  <a:schemeClr val="dk1"/>
                </a:solidFill>
              </a:rPr>
              <a:t> for scholarly communication and are having a big impact on the proportion of UC articles that can be published OA.</a:t>
            </a:r>
            <a:endParaRPr lang="en-US" dirty="0" smtClean="0"/>
          </a:p>
          <a:p>
            <a:pPr marL="0" lvl="0" indent="0" algn="l" rtl="0">
              <a:spcBef>
                <a:spcPts val="0"/>
              </a:spcBef>
              <a:spcAft>
                <a:spcPts val="0"/>
              </a:spcAft>
              <a:buNone/>
            </a:pPr>
            <a:endParaRPr dirty="0"/>
          </a:p>
        </p:txBody>
      </p:sp>
    </p:spTree>
    <p:extLst>
      <p:ext uri="{BB962C8B-B14F-4D97-AF65-F5344CB8AC3E}">
        <p14:creationId xmlns:p14="http://schemas.microsoft.com/office/powerpoint/2010/main" val="4270666896"/>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0"/>
        <p:cNvGrpSpPr/>
        <p:nvPr/>
      </p:nvGrpSpPr>
      <p:grpSpPr>
        <a:xfrm>
          <a:off x="0" y="0"/>
          <a:ext cx="0" cy="0"/>
          <a:chOff x="0" y="0"/>
          <a:chExt cx="0" cy="0"/>
        </a:xfrm>
      </p:grpSpPr>
      <p:sp>
        <p:nvSpPr>
          <p:cNvPr id="271" name="Google Shape;271;gc61a6545db_0_2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72" name="Google Shape;272;gc61a6545db_0_2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lnSpc>
                <a:spcPct val="115000"/>
              </a:lnSpc>
              <a:spcBef>
                <a:spcPts val="0"/>
              </a:spcBef>
              <a:spcAft>
                <a:spcPts val="0"/>
              </a:spcAft>
              <a:buNone/>
            </a:pPr>
            <a:r>
              <a:rPr lang="en-US" sz="1400" dirty="0" smtClean="0">
                <a:solidFill>
                  <a:schemeClr val="dk1"/>
                </a:solidFill>
              </a:rPr>
              <a:t>That said, transformative</a:t>
            </a:r>
            <a:r>
              <a:rPr lang="en-US" sz="1400" baseline="0" dirty="0" smtClean="0">
                <a:solidFill>
                  <a:schemeClr val="dk1"/>
                </a:solidFill>
              </a:rPr>
              <a:t> agreements </a:t>
            </a:r>
            <a:r>
              <a:rPr lang="en-US" sz="1400" dirty="0" smtClean="0">
                <a:solidFill>
                  <a:schemeClr val="dk1"/>
                </a:solidFill>
              </a:rPr>
              <a:t>are not, themselves, the single solution for transforming the scholarly communication landscape into an open and equitable environment. While they play a substantial role in opening up research to a global audience, they also carry with them certain conceptual complexities, logistical issues, and equity questions have surfaced within the community in the wake of UC’s transformative agreement announcement with Elsevier. </a:t>
            </a:r>
          </a:p>
          <a:p>
            <a:pPr marL="0" lvl="0" indent="0" algn="l" rtl="0">
              <a:lnSpc>
                <a:spcPct val="115000"/>
              </a:lnSpc>
              <a:spcBef>
                <a:spcPts val="0"/>
              </a:spcBef>
              <a:spcAft>
                <a:spcPts val="0"/>
              </a:spcAft>
              <a:buNone/>
            </a:pPr>
            <a:endParaRPr lang="en-US" sz="1400" dirty="0" smtClean="0">
              <a:solidFill>
                <a:schemeClr val="dk1"/>
              </a:solidFill>
            </a:endParaRPr>
          </a:p>
          <a:p>
            <a:pPr marL="0" lvl="0" indent="0" algn="l" rtl="0">
              <a:lnSpc>
                <a:spcPct val="115000"/>
              </a:lnSpc>
              <a:spcBef>
                <a:spcPts val="0"/>
              </a:spcBef>
              <a:spcAft>
                <a:spcPts val="0"/>
              </a:spcAft>
              <a:buNone/>
            </a:pPr>
            <a:r>
              <a:rPr lang="en-US" sz="1400" dirty="0" smtClean="0">
                <a:solidFill>
                  <a:schemeClr val="dk1"/>
                </a:solidFill>
              </a:rPr>
              <a:t>Core</a:t>
            </a:r>
            <a:r>
              <a:rPr lang="en-US" sz="1400" baseline="0" dirty="0" smtClean="0">
                <a:solidFill>
                  <a:schemeClr val="dk1"/>
                </a:solidFill>
              </a:rPr>
              <a:t> issues we see are that i</a:t>
            </a:r>
            <a:r>
              <a:rPr lang="en-US" sz="1400" dirty="0" smtClean="0">
                <a:solidFill>
                  <a:schemeClr val="dk1"/>
                </a:solidFill>
              </a:rPr>
              <a:t>t is sometimes difficult for the community to fully understand the nuances of these complex agreements; implementing any one of these agreements is complicated, let alone managing a</a:t>
            </a:r>
            <a:r>
              <a:rPr lang="en-US" sz="1400" baseline="0" dirty="0" smtClean="0">
                <a:solidFill>
                  <a:schemeClr val="dk1"/>
                </a:solidFill>
              </a:rPr>
              <a:t> </a:t>
            </a:r>
            <a:r>
              <a:rPr lang="en-US" sz="1400" dirty="0" smtClean="0">
                <a:solidFill>
                  <a:schemeClr val="dk1"/>
                </a:solidFill>
              </a:rPr>
              <a:t>growing number; and the community is divided over APCs, with some OA advocates arguing that they work for well-resourced scholars, disciplines, and institutions, but they create equity issues for those who lack access to such funding. This is difficult terrain.  UC’s approach to that terrain as been to continue to design, resource, test and evaluate many models, to determine which ones play a significant role in getting us to the open future we desire for the global scholarly community.  </a:t>
            </a:r>
          </a:p>
          <a:p>
            <a:pPr marL="0" lvl="0" indent="0" algn="l" rtl="0">
              <a:lnSpc>
                <a:spcPct val="115000"/>
              </a:lnSpc>
              <a:spcBef>
                <a:spcPts val="0"/>
              </a:spcBef>
              <a:spcAft>
                <a:spcPts val="0"/>
              </a:spcAft>
              <a:buNone/>
            </a:pPr>
            <a:endParaRPr lang="en-US" sz="1800" dirty="0" smtClean="0">
              <a:solidFill>
                <a:schemeClr val="dk1"/>
              </a:solidFill>
              <a:latin typeface="Lato"/>
              <a:ea typeface="Lato"/>
              <a:cs typeface="Lato"/>
              <a:sym typeface="Lato"/>
            </a:endParaRPr>
          </a:p>
          <a:p>
            <a:pPr marL="0" marR="0" lvl="0" indent="0" algn="l" defTabSz="914400" rtl="0" eaLnBrk="1" fontAlgn="auto" latinLnBrk="0" hangingPunct="1">
              <a:lnSpc>
                <a:spcPct val="115000"/>
              </a:lnSpc>
              <a:spcBef>
                <a:spcPts val="0"/>
              </a:spcBef>
              <a:spcAft>
                <a:spcPts val="0"/>
              </a:spcAft>
              <a:buClr>
                <a:srgbClr val="000000"/>
              </a:buClr>
              <a:buSzPts val="1100"/>
              <a:buFont typeface="Arial"/>
              <a:buNone/>
              <a:tabLst/>
              <a:defRPr/>
            </a:pPr>
            <a:r>
              <a:rPr lang="en-US" sz="1800" dirty="0" smtClean="0"/>
              <a:t>While</a:t>
            </a:r>
            <a:r>
              <a:rPr lang="en-US" sz="1800" baseline="0" dirty="0" smtClean="0"/>
              <a:t> we carry out these experiments, a foundational observation is that t</a:t>
            </a:r>
            <a:r>
              <a:rPr lang="en-US" sz="1800" dirty="0" smtClean="0"/>
              <a:t>ransformative agreements do</a:t>
            </a:r>
            <a:r>
              <a:rPr lang="en-US" sz="1800" baseline="0" dirty="0" smtClean="0"/>
              <a:t> </a:t>
            </a:r>
            <a:r>
              <a:rPr lang="en-US" sz="1800" dirty="0" smtClean="0"/>
              <a:t>address a major problem of equitable access to science and scholarship - creating timely access to published research across the entire world, for anyone with an internet connection/cell service.   That’s a</a:t>
            </a:r>
            <a:r>
              <a:rPr lang="en-US" sz="1800" baseline="0" dirty="0" smtClean="0"/>
              <a:t> good thing. </a:t>
            </a:r>
            <a:endParaRPr lang="en-US" sz="1800" dirty="0" smtClean="0"/>
          </a:p>
          <a:p>
            <a:pPr marL="0" lvl="0" indent="0" algn="l" rtl="0">
              <a:lnSpc>
                <a:spcPct val="115000"/>
              </a:lnSpc>
              <a:spcBef>
                <a:spcPts val="0"/>
              </a:spcBef>
              <a:spcAft>
                <a:spcPts val="0"/>
              </a:spcAft>
              <a:buNone/>
            </a:pPr>
            <a:endParaRPr lang="en-US" sz="1800" dirty="0" smtClean="0">
              <a:solidFill>
                <a:schemeClr val="dk1"/>
              </a:solidFill>
              <a:latin typeface="Lato"/>
              <a:ea typeface="Lato"/>
              <a:cs typeface="Lato"/>
              <a:sym typeface="Lato"/>
            </a:endParaRPr>
          </a:p>
          <a:p>
            <a:pPr marL="0" lvl="0" indent="0" algn="l" rtl="0">
              <a:lnSpc>
                <a:spcPct val="115000"/>
              </a:lnSpc>
              <a:spcBef>
                <a:spcPts val="0"/>
              </a:spcBef>
              <a:spcAft>
                <a:spcPts val="0"/>
              </a:spcAft>
              <a:buNone/>
            </a:pPr>
            <a:r>
              <a:rPr lang="en-US" sz="1800" dirty="0" smtClean="0">
                <a:solidFill>
                  <a:schemeClr val="dk1"/>
                </a:solidFill>
                <a:latin typeface="Lato"/>
                <a:ea typeface="Lato"/>
                <a:cs typeface="Lato"/>
                <a:sym typeface="Lato"/>
              </a:rPr>
              <a:t>And we believe</a:t>
            </a:r>
            <a:r>
              <a:rPr lang="en-US" sz="1800" baseline="0" dirty="0" smtClean="0">
                <a:solidFill>
                  <a:schemeClr val="dk1"/>
                </a:solidFill>
                <a:latin typeface="Lato"/>
                <a:ea typeface="Lato"/>
                <a:cs typeface="Lato"/>
                <a:sym typeface="Lato"/>
              </a:rPr>
              <a:t> there are ways to explore transformative agreements that include author-facing publication charges, in ways that help avoid or reduce inequities.</a:t>
            </a:r>
            <a:endParaRPr lang="en-US" sz="1800" dirty="0" smtClean="0">
              <a:solidFill>
                <a:srgbClr val="595959"/>
              </a:solidFill>
              <a:latin typeface="Lato"/>
              <a:ea typeface="Lato"/>
              <a:cs typeface="Lato"/>
              <a:sym typeface="Lato"/>
            </a:endParaRPr>
          </a:p>
          <a:p>
            <a:pPr marL="0" lvl="0" indent="0" algn="l" rtl="0">
              <a:lnSpc>
                <a:spcPct val="115000"/>
              </a:lnSpc>
              <a:spcBef>
                <a:spcPts val="0"/>
              </a:spcBef>
              <a:spcAft>
                <a:spcPts val="0"/>
              </a:spcAft>
              <a:buClr>
                <a:schemeClr val="dk1"/>
              </a:buClr>
              <a:buSzPts val="1100"/>
              <a:buFont typeface="Arial"/>
              <a:buNone/>
            </a:pPr>
            <a:endParaRPr lang="en-US" sz="1000" dirty="0" smtClean="0">
              <a:solidFill>
                <a:schemeClr val="dk1"/>
              </a:solidFill>
            </a:endParaRPr>
          </a:p>
          <a:p>
            <a:pPr marL="0" lvl="0" indent="0" algn="l" rtl="0">
              <a:spcBef>
                <a:spcPts val="0"/>
              </a:spcBef>
              <a:spcAft>
                <a:spcPts val="0"/>
              </a:spcAft>
              <a:buClr>
                <a:schemeClr val="dk1"/>
              </a:buClr>
              <a:buSzPts val="1100"/>
              <a:buFont typeface="Arial"/>
              <a:buNone/>
            </a:pPr>
            <a:endParaRPr sz="1400" dirty="0"/>
          </a:p>
        </p:txBody>
      </p:sp>
    </p:spTree>
    <p:extLst>
      <p:ext uri="{BB962C8B-B14F-4D97-AF65-F5344CB8AC3E}">
        <p14:creationId xmlns:p14="http://schemas.microsoft.com/office/powerpoint/2010/main" val="1283404870"/>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pPr marL="158750" marR="0" lvl="0" indent="0" algn="l" defTabSz="914400" rtl="0" eaLnBrk="1" fontAlgn="auto" latinLnBrk="0" hangingPunct="1">
              <a:lnSpc>
                <a:spcPct val="100000"/>
              </a:lnSpc>
              <a:spcBef>
                <a:spcPts val="0"/>
              </a:spcBef>
              <a:spcAft>
                <a:spcPts val="0"/>
              </a:spcAft>
              <a:buClr>
                <a:srgbClr val="000000"/>
              </a:buClr>
              <a:buSzPts val="1100"/>
              <a:buFont typeface="Arial"/>
              <a:buNone/>
              <a:tabLst/>
              <a:defRPr/>
            </a:pPr>
            <a:r>
              <a:rPr lang="en-US" sz="1100" b="0" i="0" u="none" strike="noStrike" cap="none" dirty="0" smtClean="0">
                <a:solidFill>
                  <a:srgbClr val="000000"/>
                </a:solidFill>
                <a:effectLst/>
                <a:latin typeface="Arial"/>
                <a:ea typeface="Arial"/>
                <a:cs typeface="Arial"/>
                <a:sym typeface="Arial"/>
              </a:rPr>
              <a:t>For example,</a:t>
            </a:r>
            <a:r>
              <a:rPr lang="en-US" sz="1100" b="0" i="0" u="none" strike="noStrike" cap="none" baseline="0" dirty="0" smtClean="0">
                <a:solidFill>
                  <a:srgbClr val="000000"/>
                </a:solidFill>
                <a:effectLst/>
                <a:latin typeface="Arial"/>
                <a:ea typeface="Arial"/>
                <a:cs typeface="Arial"/>
                <a:sym typeface="Arial"/>
              </a:rPr>
              <a:t> One current effort we are involved in is that we have three UC library staff members involved in an OA2020 working group studying the market in LMICs for open access publishing. </a:t>
            </a:r>
            <a:r>
              <a:rPr lang="en-US" sz="1100" b="0" i="0" u="none" strike="noStrike" cap="none" dirty="0" smtClean="0">
                <a:solidFill>
                  <a:srgbClr val="000000"/>
                </a:solidFill>
                <a:effectLst/>
                <a:latin typeface="Arial"/>
                <a:ea typeface="Arial"/>
                <a:cs typeface="Arial"/>
                <a:sym typeface="Arial"/>
              </a:rPr>
              <a:t>This OA2020 LMIC working group, in</a:t>
            </a:r>
            <a:r>
              <a:rPr lang="en-US" sz="1100" b="0" i="0" u="none" strike="noStrike" cap="none" baseline="0" dirty="0" smtClean="0">
                <a:solidFill>
                  <a:srgbClr val="000000"/>
                </a:solidFill>
                <a:effectLst/>
                <a:latin typeface="Arial"/>
                <a:ea typeface="Arial"/>
                <a:cs typeface="Arial"/>
                <a:sym typeface="Arial"/>
              </a:rPr>
              <a:t> partnership with the not for profit group EIFL </a:t>
            </a:r>
            <a:r>
              <a:rPr lang="en-US" sz="1100" b="0" i="0" u="none" strike="noStrike" cap="none" dirty="0" smtClean="0">
                <a:solidFill>
                  <a:srgbClr val="000000"/>
                </a:solidFill>
                <a:effectLst/>
                <a:latin typeface="Arial"/>
                <a:ea typeface="Arial"/>
                <a:cs typeface="Arial"/>
                <a:sym typeface="Arial"/>
              </a:rPr>
              <a:t>(Electronic Information for Libraries),</a:t>
            </a:r>
            <a:r>
              <a:rPr lang="en-US" sz="1100" b="0" i="0" u="none" strike="noStrike" cap="none" baseline="0" dirty="0" smtClean="0">
                <a:solidFill>
                  <a:srgbClr val="000000"/>
                </a:solidFill>
                <a:effectLst/>
                <a:latin typeface="Arial"/>
                <a:ea typeface="Arial"/>
                <a:cs typeface="Arial"/>
                <a:sym typeface="Arial"/>
              </a:rPr>
              <a:t> </a:t>
            </a:r>
            <a:r>
              <a:rPr lang="en-US" sz="1100" b="0" i="0" u="none" strike="noStrike" cap="none" dirty="0" smtClean="0">
                <a:solidFill>
                  <a:srgbClr val="000000"/>
                </a:solidFill>
                <a:effectLst/>
                <a:latin typeface="Arial"/>
                <a:ea typeface="Arial"/>
                <a:cs typeface="Arial"/>
                <a:sym typeface="Arial"/>
              </a:rPr>
              <a:t> set out to analyze the publishing output and the financial streams around scholarly publishing in a sampling of countries, in order to better understand the potential for transformative agreements in LMICs.</a:t>
            </a:r>
            <a:r>
              <a:rPr lang="en-US" sz="1100" b="0" i="0" u="none" strike="noStrike" cap="none" baseline="0" dirty="0" smtClean="0">
                <a:solidFill>
                  <a:srgbClr val="000000"/>
                </a:solidFill>
                <a:effectLst/>
                <a:latin typeface="Arial"/>
                <a:ea typeface="Arial"/>
                <a:cs typeface="Arial"/>
                <a:sym typeface="Arial"/>
              </a:rPr>
              <a:t> The group</a:t>
            </a:r>
            <a:r>
              <a:rPr lang="en-US" sz="1100" b="0" baseline="0" dirty="0" smtClean="0">
                <a:effectLst/>
              </a:rPr>
              <a:t> looked at </a:t>
            </a:r>
            <a:r>
              <a:rPr lang="en" sz="1100" baseline="0" dirty="0" smtClean="0">
                <a:solidFill>
                  <a:schemeClr val="dk1"/>
                </a:solidFill>
              </a:rPr>
              <a:t>Ghana, Kenya, and Ukraine , which are Lower Middle Income countries, and Georgia, which </a:t>
            </a:r>
            <a:r>
              <a:rPr lang="en-US" sz="1100" baseline="0" dirty="0" smtClean="0">
                <a:solidFill>
                  <a:schemeClr val="dk1"/>
                </a:solidFill>
              </a:rPr>
              <a:t>is c</a:t>
            </a:r>
            <a:r>
              <a:rPr lang="en" sz="1100" baseline="0" dirty="0" smtClean="0">
                <a:solidFill>
                  <a:schemeClr val="dk1"/>
                </a:solidFill>
              </a:rPr>
              <a:t>lassified as a Middle Income country.</a:t>
            </a:r>
          </a:p>
          <a:p>
            <a:pPr marL="158750" marR="0" lvl="0" indent="0" algn="l" defTabSz="914400" rtl="0" eaLnBrk="1" fontAlgn="auto" latinLnBrk="0" hangingPunct="1">
              <a:lnSpc>
                <a:spcPct val="100000"/>
              </a:lnSpc>
              <a:spcBef>
                <a:spcPts val="0"/>
              </a:spcBef>
              <a:spcAft>
                <a:spcPts val="0"/>
              </a:spcAft>
              <a:buClr>
                <a:srgbClr val="000000"/>
              </a:buClr>
              <a:buSzPts val="1100"/>
              <a:buFont typeface="Arial"/>
              <a:buNone/>
              <a:tabLst/>
              <a:defRPr/>
            </a:pPr>
            <a:endParaRPr lang="en-US" baseline="0" dirty="0" smtClean="0"/>
          </a:p>
          <a:p>
            <a:pPr marL="158750" marR="0" lvl="0" indent="0" algn="l" defTabSz="914400" rtl="0" eaLnBrk="1" fontAlgn="auto" latinLnBrk="0" hangingPunct="1">
              <a:lnSpc>
                <a:spcPct val="100000"/>
              </a:lnSpc>
              <a:spcBef>
                <a:spcPts val="0"/>
              </a:spcBef>
              <a:spcAft>
                <a:spcPts val="0"/>
              </a:spcAft>
              <a:buClr>
                <a:srgbClr val="000000"/>
              </a:buClr>
              <a:buSzPts val="1100"/>
              <a:buFont typeface="Arial"/>
              <a:buNone/>
              <a:tabLst/>
              <a:defRPr/>
            </a:pPr>
            <a:r>
              <a:rPr lang="en-US" sz="1100" b="0" i="0" u="none" strike="noStrike" cap="none" baseline="0" dirty="0" smtClean="0">
                <a:solidFill>
                  <a:srgbClr val="000000"/>
                </a:solidFill>
                <a:effectLst/>
                <a:latin typeface="Arial"/>
                <a:ea typeface="Arial"/>
                <a:cs typeface="Arial"/>
                <a:sym typeface="Arial"/>
              </a:rPr>
              <a:t>I’ve taken this </a:t>
            </a:r>
            <a:r>
              <a:rPr lang="en" sz="1100" baseline="0" dirty="0" smtClean="0">
                <a:solidFill>
                  <a:schemeClr val="dk1"/>
                </a:solidFill>
              </a:rPr>
              <a:t>slide from </a:t>
            </a:r>
            <a:r>
              <a:rPr lang="en-US" dirty="0" smtClean="0"/>
              <a:t>Colleen Campbell</a:t>
            </a:r>
            <a:r>
              <a:rPr lang="en-US" baseline="0" dirty="0" smtClean="0"/>
              <a:t>’s recent talk about the group’s findings, which she shared at the Digital initiatives symposium in April.  I wanted to draw out the particular theme of APC waivers, since it is a core topic when considering how open access business models operate worldwide. </a:t>
            </a:r>
          </a:p>
          <a:p>
            <a:pPr marL="158750" marR="0" lvl="0" indent="0" algn="l" defTabSz="914400" rtl="0" eaLnBrk="1" fontAlgn="auto" latinLnBrk="0" hangingPunct="1">
              <a:lnSpc>
                <a:spcPct val="100000"/>
              </a:lnSpc>
              <a:spcBef>
                <a:spcPts val="0"/>
              </a:spcBef>
              <a:spcAft>
                <a:spcPts val="0"/>
              </a:spcAft>
              <a:buClr>
                <a:srgbClr val="000000"/>
              </a:buClr>
              <a:buSzPts val="1100"/>
              <a:buFont typeface="Arial"/>
              <a:buNone/>
              <a:tabLst/>
              <a:defRPr/>
            </a:pPr>
            <a:endParaRPr lang="en-US" sz="1100" b="0" i="0" u="none" strike="noStrike" cap="none" dirty="0" smtClean="0">
              <a:solidFill>
                <a:srgbClr val="000000"/>
              </a:solidFill>
              <a:effectLst/>
              <a:latin typeface="Arial"/>
              <a:ea typeface="Arial"/>
              <a:cs typeface="Arial"/>
              <a:sym typeface="Arial"/>
            </a:endParaRPr>
          </a:p>
          <a:p>
            <a:pPr marL="158750" marR="0" lvl="0" indent="0" algn="l" defTabSz="914400" rtl="0" eaLnBrk="1" fontAlgn="auto" latinLnBrk="0" hangingPunct="1">
              <a:lnSpc>
                <a:spcPct val="100000"/>
              </a:lnSpc>
              <a:spcBef>
                <a:spcPts val="0"/>
              </a:spcBef>
              <a:spcAft>
                <a:spcPts val="0"/>
              </a:spcAft>
              <a:buClr>
                <a:srgbClr val="000000"/>
              </a:buClr>
              <a:buSzPts val="1100"/>
              <a:buFont typeface="Arial"/>
              <a:buNone/>
              <a:tabLst/>
              <a:defRPr/>
            </a:pPr>
            <a:r>
              <a:rPr lang="en-US" sz="1100" b="0" i="0" u="none" strike="noStrike" cap="none" dirty="0" smtClean="0">
                <a:solidFill>
                  <a:srgbClr val="000000"/>
                </a:solidFill>
                <a:effectLst/>
                <a:latin typeface="Arial"/>
                <a:ea typeface="Arial"/>
                <a:cs typeface="Arial"/>
                <a:sym typeface="Arial"/>
              </a:rPr>
              <a:t>As you’ll see</a:t>
            </a:r>
            <a:r>
              <a:rPr lang="en-US" sz="1100" b="0" i="0" u="none" strike="noStrike" cap="none" baseline="0" dirty="0" smtClean="0">
                <a:solidFill>
                  <a:srgbClr val="000000"/>
                </a:solidFill>
                <a:effectLst/>
                <a:latin typeface="Arial"/>
                <a:ea typeface="Arial"/>
                <a:cs typeface="Arial"/>
                <a:sym typeface="Arial"/>
              </a:rPr>
              <a:t> from the findings described here, there are limitations generated by the way APCs waivers are currently being applied.   It can be burdensome for authors to obtain waivers, and APC charges can be unrealistic for authors in Lower and middle income countries.   Publishers unilaterally control how the waivers are applied, and authors decisions about where to publish are being influenced by the ability to pay APCs. </a:t>
            </a:r>
          </a:p>
          <a:p>
            <a:pPr marL="158750" marR="0" lvl="0" indent="0" algn="l" defTabSz="914400" rtl="0" eaLnBrk="1" fontAlgn="auto" latinLnBrk="0" hangingPunct="1">
              <a:lnSpc>
                <a:spcPct val="100000"/>
              </a:lnSpc>
              <a:spcBef>
                <a:spcPts val="0"/>
              </a:spcBef>
              <a:spcAft>
                <a:spcPts val="0"/>
              </a:spcAft>
              <a:buClr>
                <a:srgbClr val="000000"/>
              </a:buClr>
              <a:buSzPts val="1100"/>
              <a:buFont typeface="Arial"/>
              <a:buNone/>
              <a:tabLst/>
              <a:defRPr/>
            </a:pPr>
            <a:endParaRPr lang="en-US" sz="1100" b="0" i="0" u="none" strike="noStrike" cap="none" baseline="0" dirty="0" smtClean="0">
              <a:solidFill>
                <a:srgbClr val="000000"/>
              </a:solidFill>
              <a:effectLst/>
              <a:latin typeface="Arial"/>
              <a:ea typeface="Arial"/>
              <a:cs typeface="Arial"/>
              <a:sym typeface="Arial"/>
            </a:endParaRPr>
          </a:p>
          <a:p>
            <a:pPr marL="158750" marR="0" lvl="0" indent="0" algn="l" defTabSz="914400" rtl="0" eaLnBrk="1" fontAlgn="auto" latinLnBrk="0" hangingPunct="1">
              <a:lnSpc>
                <a:spcPct val="100000"/>
              </a:lnSpc>
              <a:spcBef>
                <a:spcPts val="0"/>
              </a:spcBef>
              <a:spcAft>
                <a:spcPts val="0"/>
              </a:spcAft>
              <a:buClr>
                <a:srgbClr val="000000"/>
              </a:buClr>
              <a:buSzPts val="1100"/>
              <a:buFont typeface="Arial"/>
              <a:buNone/>
              <a:tabLst/>
              <a:defRPr/>
            </a:pPr>
            <a:endParaRPr lang="en-US" sz="1100" b="0" i="0" u="none" strike="noStrike" cap="none" baseline="0" dirty="0" smtClean="0">
              <a:solidFill>
                <a:srgbClr val="000000"/>
              </a:solidFill>
              <a:effectLst/>
              <a:latin typeface="Arial"/>
              <a:ea typeface="Arial"/>
              <a:cs typeface="Arial"/>
              <a:sym typeface="Arial"/>
            </a:endParaRPr>
          </a:p>
          <a:p>
            <a:pPr marL="158750" marR="0" lvl="0" indent="0" algn="l" defTabSz="914400" rtl="0" eaLnBrk="1" fontAlgn="auto" latinLnBrk="0" hangingPunct="1">
              <a:lnSpc>
                <a:spcPct val="100000"/>
              </a:lnSpc>
              <a:spcBef>
                <a:spcPts val="0"/>
              </a:spcBef>
              <a:spcAft>
                <a:spcPts val="0"/>
              </a:spcAft>
              <a:buClr>
                <a:srgbClr val="000000"/>
              </a:buClr>
              <a:buSzPts val="1100"/>
              <a:buFont typeface="Arial"/>
              <a:buNone/>
              <a:tabLst/>
              <a:defRPr/>
            </a:pPr>
            <a:r>
              <a:rPr lang="en-US" sz="1100" b="0" i="0" u="none" strike="noStrike" cap="none" baseline="0" dirty="0" smtClean="0">
                <a:solidFill>
                  <a:srgbClr val="000000"/>
                </a:solidFill>
                <a:effectLst/>
                <a:latin typeface="Arial"/>
                <a:ea typeface="Arial"/>
                <a:cs typeface="Arial"/>
                <a:sym typeface="Arial"/>
              </a:rPr>
              <a:t> </a:t>
            </a:r>
            <a:endParaRPr lang="en" sz="1100" baseline="0" dirty="0" smtClean="0">
              <a:solidFill>
                <a:schemeClr val="dk1"/>
              </a:solidFill>
            </a:endParaRPr>
          </a:p>
          <a:p>
            <a:pPr marL="0" lvl="0" indent="0" algn="l" rtl="0">
              <a:lnSpc>
                <a:spcPct val="115000"/>
              </a:lnSpc>
              <a:spcBef>
                <a:spcPts val="0"/>
              </a:spcBef>
              <a:spcAft>
                <a:spcPts val="1600"/>
              </a:spcAft>
              <a:buClr>
                <a:schemeClr val="dk1"/>
              </a:buClr>
              <a:buSzPts val="1100"/>
              <a:buFont typeface="Arial"/>
              <a:buNone/>
            </a:pPr>
            <a:endParaRPr lang="en-US" baseline="0" dirty="0" smtClean="0"/>
          </a:p>
          <a:p>
            <a:pPr marL="0" lvl="0" indent="0" algn="l" rtl="0">
              <a:lnSpc>
                <a:spcPct val="115000"/>
              </a:lnSpc>
              <a:spcBef>
                <a:spcPts val="0"/>
              </a:spcBef>
              <a:spcAft>
                <a:spcPts val="1600"/>
              </a:spcAft>
              <a:buClr>
                <a:schemeClr val="dk1"/>
              </a:buClr>
              <a:buSzPts val="1100"/>
              <a:buFont typeface="Arial"/>
              <a:buNone/>
            </a:pPr>
            <a:r>
              <a:rPr lang="en-US" baseline="0" dirty="0" smtClean="0"/>
              <a:t>Background: Details of the talk:</a:t>
            </a:r>
            <a:endParaRPr lang="en-US" dirty="0" smtClean="0"/>
          </a:p>
          <a:p>
            <a:endParaRPr lang="en-US" dirty="0" smtClean="0"/>
          </a:p>
          <a:p>
            <a:r>
              <a:rPr lang="en-US" dirty="0" smtClean="0"/>
              <a:t>Apr 29th, 11:15 AM - 11:55 AM Where is the Social </a:t>
            </a:r>
            <a:r>
              <a:rPr lang="en-US" dirty="0" err="1" smtClean="0"/>
              <a:t>Democr</a:t>
            </a:r>
            <a:r>
              <a:rPr lang="en-US" dirty="0" smtClean="0"/>
              <a:t> e is the Social Democracy in Subscription P </a:t>
            </a:r>
            <a:r>
              <a:rPr lang="en-US" dirty="0" err="1" smtClean="0"/>
              <a:t>acy</a:t>
            </a:r>
            <a:r>
              <a:rPr lang="en-US" dirty="0" smtClean="0"/>
              <a:t> in Subscription Paywalls? E </a:t>
            </a:r>
            <a:r>
              <a:rPr lang="en-US" dirty="0" err="1" smtClean="0"/>
              <a:t>ywalls</a:t>
            </a:r>
            <a:r>
              <a:rPr lang="en-US" dirty="0" smtClean="0"/>
              <a:t>? Effects and Impact of Transitioning Journals from Subscriptions to Open Access on </a:t>
            </a:r>
            <a:r>
              <a:rPr lang="en-US" dirty="0" err="1" smtClean="0"/>
              <a:t>Resear</a:t>
            </a:r>
            <a:r>
              <a:rPr lang="en-US" dirty="0" smtClean="0"/>
              <a:t> Access on Researchers in De </a:t>
            </a:r>
            <a:r>
              <a:rPr lang="en-US" dirty="0" err="1" smtClean="0"/>
              <a:t>chers</a:t>
            </a:r>
            <a:r>
              <a:rPr lang="en-US" dirty="0" smtClean="0"/>
              <a:t> in Developing and T eloping and Transition E </a:t>
            </a:r>
            <a:r>
              <a:rPr lang="en-US" dirty="0" err="1" smtClean="0"/>
              <a:t>ansition</a:t>
            </a:r>
            <a:r>
              <a:rPr lang="en-US" dirty="0" smtClean="0"/>
              <a:t> Economies </a:t>
            </a:r>
            <a:r>
              <a:rPr lang="en-US" dirty="0" err="1" smtClean="0"/>
              <a:t>conomies</a:t>
            </a:r>
            <a:r>
              <a:rPr lang="en-US" dirty="0" smtClean="0"/>
              <a:t> Colleen Campbell Max Planck Digital Library, campbell@mpdl.mpg.de </a:t>
            </a:r>
          </a:p>
          <a:p>
            <a:endParaRPr lang="en-US" dirty="0" smtClean="0"/>
          </a:p>
          <a:p>
            <a:pPr marL="158750" indent="0">
              <a:buNone/>
            </a:pPr>
            <a:r>
              <a:rPr lang="en-US" dirty="0" smtClean="0"/>
              <a:t>Details of EIFL– </a:t>
            </a:r>
            <a:r>
              <a:rPr lang="en-US" dirty="0" err="1" smtClean="0"/>
              <a:t>i</a:t>
            </a:r>
            <a:endParaRPr lang="en-US" dirty="0" smtClean="0"/>
          </a:p>
          <a:p>
            <a:pPr marL="158750" marR="0" lvl="0" indent="0" algn="l" defTabSz="914400" rtl="0" eaLnBrk="1" fontAlgn="auto" latinLnBrk="0" hangingPunct="1">
              <a:lnSpc>
                <a:spcPct val="100000"/>
              </a:lnSpc>
              <a:spcBef>
                <a:spcPts val="0"/>
              </a:spcBef>
              <a:spcAft>
                <a:spcPts val="0"/>
              </a:spcAft>
              <a:buClr>
                <a:srgbClr val="000000"/>
              </a:buClr>
              <a:buSzPts val="1100"/>
              <a:buFont typeface="Arial"/>
              <a:buNone/>
              <a:tabLst/>
              <a:defRPr/>
            </a:pPr>
            <a:r>
              <a:rPr lang="en-US" sz="1100" b="0" i="0" u="none" strike="noStrike" cap="none" dirty="0" smtClean="0">
                <a:solidFill>
                  <a:srgbClr val="000000"/>
                </a:solidFill>
                <a:effectLst/>
                <a:latin typeface="Arial"/>
                <a:ea typeface="Arial"/>
                <a:cs typeface="Arial"/>
                <a:sym typeface="Arial"/>
              </a:rPr>
              <a:t>This study was done</a:t>
            </a:r>
            <a:r>
              <a:rPr lang="en-US" sz="1100" b="0" i="0" u="none" strike="noStrike" cap="none" baseline="0" dirty="0" smtClean="0">
                <a:solidFill>
                  <a:srgbClr val="000000"/>
                </a:solidFill>
                <a:effectLst/>
                <a:latin typeface="Arial"/>
                <a:ea typeface="Arial"/>
                <a:cs typeface="Arial"/>
                <a:sym typeface="Arial"/>
              </a:rPr>
              <a:t> </a:t>
            </a:r>
            <a:r>
              <a:rPr lang="en-US" sz="1100" b="0" i="0" u="none" strike="noStrike" cap="none" dirty="0" smtClean="0">
                <a:solidFill>
                  <a:srgbClr val="000000"/>
                </a:solidFill>
                <a:effectLst/>
                <a:latin typeface="Arial"/>
                <a:ea typeface="Arial"/>
                <a:cs typeface="Arial"/>
                <a:sym typeface="Arial"/>
              </a:rPr>
              <a:t>in partnership with EIFL (Electronic Information for Libraries),</a:t>
            </a:r>
            <a:r>
              <a:rPr lang="en-US" sz="1100" b="0" i="0" u="none" strike="noStrike" cap="none" baseline="0" dirty="0" smtClean="0">
                <a:solidFill>
                  <a:srgbClr val="000000"/>
                </a:solidFill>
                <a:effectLst/>
                <a:latin typeface="Arial"/>
                <a:ea typeface="Arial"/>
                <a:cs typeface="Arial"/>
                <a:sym typeface="Arial"/>
              </a:rPr>
              <a:t> which</a:t>
            </a:r>
            <a:r>
              <a:rPr lang="en-US" sz="1100" b="1" i="0" u="none" strike="noStrike" cap="none" baseline="0" dirty="0" smtClean="0">
                <a:solidFill>
                  <a:srgbClr val="000000"/>
                </a:solidFill>
                <a:effectLst/>
                <a:latin typeface="Arial"/>
                <a:ea typeface="Arial"/>
                <a:cs typeface="Arial"/>
                <a:sym typeface="Arial"/>
              </a:rPr>
              <a:t> </a:t>
            </a:r>
            <a:r>
              <a:rPr lang="en-US" sz="1100" b="0" i="0" u="none" strike="noStrike" cap="none" dirty="0" smtClean="0">
                <a:solidFill>
                  <a:srgbClr val="000000"/>
                </a:solidFill>
                <a:effectLst/>
                <a:latin typeface="Arial"/>
                <a:ea typeface="Arial"/>
                <a:cs typeface="Arial"/>
                <a:sym typeface="Arial"/>
              </a:rPr>
              <a:t>is a not-for-profit organization that works with libraries and library consortia in developing and transition economy countries in Africa, Asia Pacific, Europe and Latin America to enable access to knowledge for education, learning, research and sustainable community development.</a:t>
            </a:r>
          </a:p>
          <a:p>
            <a:pPr marL="158750" indent="0">
              <a:buNone/>
            </a:pPr>
            <a:endParaRPr lang="en-US" dirty="0" smtClean="0"/>
          </a:p>
          <a:p>
            <a:pPr marL="158750" indent="0">
              <a:buNone/>
            </a:pPr>
            <a:r>
              <a:rPr lang="en-US" dirty="0" smtClean="0"/>
              <a:t>More detail on the study-</a:t>
            </a:r>
            <a:r>
              <a:rPr lang="en-US" baseline="0" dirty="0" smtClean="0"/>
              <a:t> </a:t>
            </a:r>
          </a:p>
          <a:p>
            <a:pPr marL="0" lvl="0" indent="0" algn="l" rtl="0">
              <a:lnSpc>
                <a:spcPct val="115000"/>
              </a:lnSpc>
              <a:spcBef>
                <a:spcPts val="0"/>
              </a:spcBef>
              <a:spcAft>
                <a:spcPts val="1600"/>
              </a:spcAft>
              <a:buClr>
                <a:schemeClr val="dk1"/>
              </a:buClr>
              <a:buSzPts val="1100"/>
              <a:buFont typeface="Arial"/>
              <a:buNone/>
            </a:pPr>
            <a:r>
              <a:rPr lang="en-US" sz="1400" b="0" i="0" u="none" strike="noStrike" cap="none" dirty="0" smtClean="0">
                <a:solidFill>
                  <a:srgbClr val="000000"/>
                </a:solidFill>
                <a:effectLst/>
                <a:latin typeface="Arial"/>
                <a:ea typeface="Arial"/>
                <a:cs typeface="Arial"/>
                <a:sym typeface="Arial"/>
              </a:rPr>
              <a:t>The data we gathered focused on the two transactional streams around scholarly journal publishing, subscription fees (to provide researchers as readers with access to journal content) and article processing charges (to provide researchers as authors with open access publishing services), for the countries and publishers considered.</a:t>
            </a:r>
            <a:r>
              <a:rPr lang="en-US" sz="1400" b="0" i="0" u="none" strike="noStrike" cap="none" baseline="0" dirty="0" smtClean="0">
                <a:solidFill>
                  <a:srgbClr val="000000"/>
                </a:solidFill>
                <a:effectLst/>
                <a:latin typeface="Arial"/>
                <a:ea typeface="Arial"/>
                <a:cs typeface="Arial"/>
                <a:sym typeface="Arial"/>
              </a:rPr>
              <a:t>   The group has been particularly focused on the </a:t>
            </a:r>
            <a:endParaRPr lang="en" sz="1100" baseline="0" dirty="0" smtClean="0">
              <a:solidFill>
                <a:schemeClr val="dk1"/>
              </a:solidFill>
            </a:endParaRPr>
          </a:p>
          <a:p>
            <a:pPr marL="457200" indent="-298450" rtl="0" fontAlgn="base"/>
            <a:r>
              <a:rPr lang="en-US" sz="1100" b="0" i="0" u="none" strike="noStrike" cap="none" dirty="0" smtClean="0">
                <a:solidFill>
                  <a:srgbClr val="000000"/>
                </a:solidFill>
                <a:effectLst/>
                <a:latin typeface="Arial"/>
                <a:ea typeface="Arial"/>
                <a:cs typeface="Arial"/>
                <a:sym typeface="Arial"/>
              </a:rPr>
              <a:t>current investment around scholarly journals in these countries</a:t>
            </a:r>
          </a:p>
          <a:p>
            <a:pPr marL="457200" indent="-298450" rtl="0" fontAlgn="base"/>
            <a:r>
              <a:rPr lang="en-US" sz="1100" b="0" i="0" u="none" strike="noStrike" cap="none" dirty="0" smtClean="0">
                <a:solidFill>
                  <a:srgbClr val="000000"/>
                </a:solidFill>
                <a:effectLst/>
                <a:latin typeface="Arial"/>
                <a:ea typeface="Arial"/>
                <a:cs typeface="Arial"/>
                <a:sym typeface="Arial"/>
              </a:rPr>
              <a:t>What discounts and waivers are scholarly publishers currently applying in these countries for subscriptions and open access publishing and under what conditions?</a:t>
            </a:r>
          </a:p>
          <a:p>
            <a:pPr marL="457200" indent="-298450" rtl="0" fontAlgn="base"/>
            <a:r>
              <a:rPr lang="en-US" sz="1100" b="0" i="0" u="none" strike="noStrike" cap="none" dirty="0" smtClean="0">
                <a:solidFill>
                  <a:srgbClr val="000000"/>
                </a:solidFill>
                <a:effectLst/>
                <a:latin typeface="Arial"/>
                <a:ea typeface="Arial"/>
                <a:cs typeface="Arial"/>
                <a:sym typeface="Arial"/>
              </a:rPr>
              <a:t>Would current spend on subscriptions and APCs cover all publishing costs in a purely open access world based on current market conditions?</a:t>
            </a:r>
            <a:r>
              <a:rPr lang="en-US" sz="1100" b="0" i="0" u="none" strike="noStrike" cap="none" baseline="30000" dirty="0" smtClean="0">
                <a:solidFill>
                  <a:srgbClr val="000000"/>
                </a:solidFill>
                <a:effectLst/>
                <a:latin typeface="Arial"/>
                <a:ea typeface="Arial"/>
                <a:cs typeface="Arial"/>
                <a:sym typeface="Arial"/>
              </a:rPr>
              <a:t>   </a:t>
            </a:r>
            <a:endParaRPr lang="en-US" sz="1100" b="0" i="0" u="none" strike="noStrike" cap="none" baseline="0" dirty="0" smtClean="0">
              <a:solidFill>
                <a:srgbClr val="000000"/>
              </a:solidFill>
              <a:effectLst/>
              <a:latin typeface="Arial"/>
              <a:ea typeface="Arial"/>
              <a:cs typeface="Arial"/>
              <a:sym typeface="Arial"/>
            </a:endParaRPr>
          </a:p>
          <a:p>
            <a:pPr marL="457200" indent="-298450" rtl="0" fontAlgn="base"/>
            <a:r>
              <a:rPr lang="en-US" sz="1100" b="0" i="0" u="none" strike="noStrike" cap="none" dirty="0" smtClean="0">
                <a:solidFill>
                  <a:srgbClr val="000000"/>
                </a:solidFill>
                <a:effectLst/>
                <a:latin typeface="Arial"/>
                <a:ea typeface="Arial"/>
                <a:cs typeface="Arial"/>
                <a:sym typeface="Arial"/>
              </a:rPr>
              <a:t>How might consortia from Lower Middle Income Countries</a:t>
            </a:r>
            <a:r>
              <a:rPr lang="en-US" sz="1100" b="0" i="0" u="none" strike="noStrike" cap="none" baseline="0" dirty="0" smtClean="0">
                <a:solidFill>
                  <a:srgbClr val="000000"/>
                </a:solidFill>
                <a:effectLst/>
                <a:latin typeface="Arial"/>
                <a:ea typeface="Arial"/>
                <a:cs typeface="Arial"/>
                <a:sym typeface="Arial"/>
              </a:rPr>
              <a:t> </a:t>
            </a:r>
            <a:r>
              <a:rPr lang="en-US" sz="1100" b="0" i="0" u="none" strike="noStrike" cap="none" dirty="0" smtClean="0">
                <a:solidFill>
                  <a:srgbClr val="000000"/>
                </a:solidFill>
                <a:effectLst/>
                <a:latin typeface="Arial"/>
                <a:ea typeface="Arial"/>
                <a:cs typeface="Arial"/>
                <a:sym typeface="Arial"/>
              </a:rPr>
              <a:t>engage in the global effort to transition the current corpus of scholarly journals to open access? </a:t>
            </a:r>
          </a:p>
          <a:p>
            <a:pPr marL="0" lvl="0" indent="0" algn="l" rtl="0">
              <a:lnSpc>
                <a:spcPct val="115000"/>
              </a:lnSpc>
              <a:spcBef>
                <a:spcPts val="0"/>
              </a:spcBef>
              <a:spcAft>
                <a:spcPts val="1600"/>
              </a:spcAft>
              <a:buClr>
                <a:schemeClr val="dk1"/>
              </a:buClr>
              <a:buSzPts val="1100"/>
              <a:buFont typeface="Arial"/>
              <a:buNone/>
            </a:pPr>
            <a:endParaRPr lang="en" sz="1100" baseline="0" dirty="0" smtClean="0">
              <a:solidFill>
                <a:schemeClr val="dk1"/>
              </a:solidFill>
            </a:endParaRPr>
          </a:p>
          <a:p>
            <a:pPr marL="158750" indent="0">
              <a:buNone/>
            </a:pPr>
            <a:endParaRPr lang="en-US" dirty="0"/>
          </a:p>
        </p:txBody>
      </p:sp>
    </p:spTree>
    <p:extLst>
      <p:ext uri="{BB962C8B-B14F-4D97-AF65-F5344CB8AC3E}">
        <p14:creationId xmlns:p14="http://schemas.microsoft.com/office/powerpoint/2010/main" val="1083550613"/>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8"/>
        <p:cNvGrpSpPr/>
        <p:nvPr/>
      </p:nvGrpSpPr>
      <p:grpSpPr>
        <a:xfrm>
          <a:off x="0" y="0"/>
          <a:ext cx="0" cy="0"/>
          <a:chOff x="0" y="0"/>
          <a:chExt cx="0" cy="0"/>
        </a:xfrm>
      </p:grpSpPr>
      <p:sp>
        <p:nvSpPr>
          <p:cNvPr id="119" name="Google Shape;119;gb10ad6963f_0_34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20" name="Google Shape;120;gb10ad6963f_0_343:notes"/>
          <p:cNvSpPr txBox="1">
            <a:spLocks noGrp="1"/>
          </p:cNvSpPr>
          <p:nvPr>
            <p:ph type="body" idx="1"/>
          </p:nvPr>
        </p:nvSpPr>
        <p:spPr>
          <a:xfrm>
            <a:off x="685801" y="4343406"/>
            <a:ext cx="5486400" cy="4114800"/>
          </a:xfrm>
          <a:prstGeom prst="rect">
            <a:avLst/>
          </a:prstGeom>
          <a:no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15000"/>
              </a:lnSpc>
              <a:spcBef>
                <a:spcPts val="0"/>
              </a:spcBef>
              <a:spcAft>
                <a:spcPts val="0"/>
              </a:spcAft>
              <a:buClr>
                <a:schemeClr val="dk1"/>
              </a:buClr>
              <a:buSzPts val="1100"/>
              <a:buFont typeface="Arial"/>
              <a:buNone/>
              <a:tabLst/>
              <a:defRPr/>
            </a:pPr>
            <a:r>
              <a:rPr lang="en-US" sz="1100" b="0" i="0" u="none" strike="noStrike" cap="none" dirty="0" smtClean="0">
                <a:solidFill>
                  <a:srgbClr val="000000"/>
                </a:solidFill>
                <a:effectLst/>
                <a:latin typeface="Arial"/>
                <a:ea typeface="Arial"/>
                <a:cs typeface="Arial"/>
                <a:sym typeface="Arial"/>
              </a:rPr>
              <a:t>The</a:t>
            </a:r>
            <a:r>
              <a:rPr lang="en-US" sz="1100" b="0" i="0" u="none" strike="noStrike" cap="none" baseline="0" dirty="0" smtClean="0">
                <a:solidFill>
                  <a:srgbClr val="000000"/>
                </a:solidFill>
                <a:effectLst/>
                <a:latin typeface="Arial"/>
                <a:ea typeface="Arial"/>
                <a:cs typeface="Arial"/>
                <a:sym typeface="Arial"/>
              </a:rPr>
              <a:t> working group has considered these findings, which suggest that w</a:t>
            </a:r>
            <a:r>
              <a:rPr lang="en-US" sz="1100" b="0" i="0" u="none" strike="noStrike" cap="none" dirty="0" smtClean="0">
                <a:solidFill>
                  <a:srgbClr val="000000"/>
                </a:solidFill>
                <a:effectLst/>
                <a:latin typeface="Arial"/>
                <a:ea typeface="Arial"/>
                <a:cs typeface="Arial"/>
                <a:sym typeface="Arial"/>
              </a:rPr>
              <a:t>aivers and discounts provide some level of economic relief, but also call out for optimization and standardization in</a:t>
            </a:r>
            <a:r>
              <a:rPr lang="en-US" sz="1100" b="0" i="0" u="none" strike="noStrike" cap="none" baseline="0" dirty="0" smtClean="0">
                <a:solidFill>
                  <a:srgbClr val="000000"/>
                </a:solidFill>
                <a:effectLst/>
                <a:latin typeface="Arial"/>
                <a:ea typeface="Arial"/>
                <a:cs typeface="Arial"/>
                <a:sym typeface="Arial"/>
              </a:rPr>
              <a:t> </a:t>
            </a:r>
            <a:r>
              <a:rPr lang="en-US" sz="1100" b="0" i="0" u="none" strike="noStrike" cap="none" dirty="0" smtClean="0">
                <a:solidFill>
                  <a:srgbClr val="000000"/>
                </a:solidFill>
                <a:effectLst/>
                <a:latin typeface="Arial"/>
                <a:ea typeface="Arial"/>
                <a:cs typeface="Arial"/>
                <a:sym typeface="Arial"/>
              </a:rPr>
              <a:t>the immediate term,</a:t>
            </a:r>
            <a:r>
              <a:rPr lang="en-US" sz="1100" b="0" i="0" u="none" strike="noStrike" cap="none" baseline="0" dirty="0" smtClean="0">
                <a:solidFill>
                  <a:srgbClr val="000000"/>
                </a:solidFill>
                <a:effectLst/>
                <a:latin typeface="Arial"/>
                <a:ea typeface="Arial"/>
                <a:cs typeface="Arial"/>
                <a:sym typeface="Arial"/>
              </a:rPr>
              <a:t> </a:t>
            </a:r>
            <a:r>
              <a:rPr lang="en-US" sz="1100" b="0" i="0" u="none" strike="noStrike" cap="none" dirty="0" smtClean="0">
                <a:solidFill>
                  <a:srgbClr val="000000"/>
                </a:solidFill>
                <a:effectLst/>
                <a:latin typeface="Arial"/>
                <a:ea typeface="Arial"/>
                <a:cs typeface="Arial"/>
                <a:sym typeface="Arial"/>
              </a:rPr>
              <a:t>while the community explores additional mechanisms for ensuring equitable opportunities for authors in LMIC</a:t>
            </a:r>
            <a:r>
              <a:rPr lang="en-US" sz="1100" b="0" i="0" u="none" strike="noStrike" cap="none" baseline="0" dirty="0" smtClean="0">
                <a:solidFill>
                  <a:srgbClr val="000000"/>
                </a:solidFill>
                <a:effectLst/>
                <a:latin typeface="Arial"/>
                <a:ea typeface="Arial"/>
                <a:cs typeface="Arial"/>
                <a:sym typeface="Arial"/>
              </a:rPr>
              <a:t> </a:t>
            </a:r>
            <a:r>
              <a:rPr lang="en-US" sz="1100" b="0" i="0" u="none" strike="noStrike" cap="none" dirty="0" smtClean="0">
                <a:solidFill>
                  <a:srgbClr val="000000"/>
                </a:solidFill>
                <a:effectLst/>
                <a:latin typeface="Arial"/>
                <a:ea typeface="Arial"/>
                <a:cs typeface="Arial"/>
                <a:sym typeface="Arial"/>
              </a:rPr>
              <a:t>countries to publish their articles openly in the scholarly journals of their choice.  </a:t>
            </a:r>
          </a:p>
          <a:p>
            <a:pPr marL="0" marR="0" lvl="0" indent="0" algn="l" defTabSz="914400" rtl="0" eaLnBrk="1" fontAlgn="auto" latinLnBrk="0" hangingPunct="1">
              <a:lnSpc>
                <a:spcPct val="115000"/>
              </a:lnSpc>
              <a:spcBef>
                <a:spcPts val="0"/>
              </a:spcBef>
              <a:spcAft>
                <a:spcPts val="0"/>
              </a:spcAft>
              <a:buClr>
                <a:schemeClr val="dk1"/>
              </a:buClr>
              <a:buSzPts val="1100"/>
              <a:buFont typeface="Arial"/>
              <a:buNone/>
              <a:tabLst/>
              <a:defRPr/>
            </a:pPr>
            <a:endParaRPr lang="en-US" sz="1100" b="0" i="1" u="none" strike="noStrike" cap="none" dirty="0" smtClean="0">
              <a:solidFill>
                <a:srgbClr val="000000"/>
              </a:solidFill>
              <a:effectLst/>
              <a:latin typeface="Arial"/>
              <a:ea typeface="Arial"/>
              <a:cs typeface="Arial"/>
              <a:sym typeface="Arial"/>
            </a:endParaRPr>
          </a:p>
          <a:p>
            <a:pPr marL="0" marR="0" lvl="0" indent="0" algn="l" defTabSz="914400" rtl="0" eaLnBrk="1" fontAlgn="auto" latinLnBrk="0" hangingPunct="1">
              <a:lnSpc>
                <a:spcPct val="115000"/>
              </a:lnSpc>
              <a:spcBef>
                <a:spcPts val="0"/>
              </a:spcBef>
              <a:spcAft>
                <a:spcPts val="0"/>
              </a:spcAft>
              <a:buClr>
                <a:schemeClr val="dk1"/>
              </a:buClr>
              <a:buSzPts val="1100"/>
              <a:buFont typeface="Arial"/>
              <a:buNone/>
              <a:tabLst/>
              <a:defRPr/>
            </a:pPr>
            <a:r>
              <a:rPr lang="en-US" sz="800" i="0" dirty="0" smtClean="0">
                <a:solidFill>
                  <a:schemeClr val="accent2"/>
                </a:solidFill>
              </a:rPr>
              <a:t>The group has</a:t>
            </a:r>
            <a:r>
              <a:rPr lang="en-US" sz="800" i="0" baseline="0" dirty="0" smtClean="0">
                <a:solidFill>
                  <a:schemeClr val="accent2"/>
                </a:solidFill>
              </a:rPr>
              <a:t> converged on some possible actions:</a:t>
            </a:r>
            <a:endParaRPr lang="en-US" sz="800" i="0" dirty="0" smtClean="0">
              <a:solidFill>
                <a:schemeClr val="accent2"/>
              </a:solidFill>
            </a:endParaRPr>
          </a:p>
          <a:p>
            <a:pPr marL="0" marR="0" lvl="0" indent="0" algn="l" defTabSz="914400" rtl="0" eaLnBrk="1" fontAlgn="auto" latinLnBrk="0" hangingPunct="1">
              <a:lnSpc>
                <a:spcPct val="115000"/>
              </a:lnSpc>
              <a:spcBef>
                <a:spcPts val="0"/>
              </a:spcBef>
              <a:spcAft>
                <a:spcPts val="0"/>
              </a:spcAft>
              <a:buClr>
                <a:schemeClr val="dk1"/>
              </a:buClr>
              <a:buSzPts val="1100"/>
              <a:buFont typeface="Arial"/>
              <a:buNone/>
              <a:tabLst/>
              <a:defRPr/>
            </a:pPr>
            <a:endParaRPr lang="en-US" sz="800" b="0" i="0" u="none" strike="noStrike" cap="none" dirty="0" smtClean="0">
              <a:solidFill>
                <a:srgbClr val="000000"/>
              </a:solidFill>
              <a:effectLst/>
              <a:latin typeface="Arial"/>
              <a:ea typeface="Arial"/>
              <a:cs typeface="Arial"/>
              <a:sym typeface="Arial"/>
            </a:endParaRPr>
          </a:p>
          <a:p>
            <a:pPr marL="171450" marR="0" lvl="0" indent="-171450" algn="l" defTabSz="914400" rtl="0" eaLnBrk="1" fontAlgn="auto" latinLnBrk="0" hangingPunct="1">
              <a:lnSpc>
                <a:spcPct val="115000"/>
              </a:lnSpc>
              <a:spcBef>
                <a:spcPts val="0"/>
              </a:spcBef>
              <a:spcAft>
                <a:spcPts val="0"/>
              </a:spcAft>
              <a:buClr>
                <a:schemeClr val="dk1"/>
              </a:buClr>
              <a:buSzPts val="1100"/>
              <a:tabLst/>
              <a:defRPr/>
            </a:pPr>
            <a:r>
              <a:rPr lang="en-US" sz="1100" b="0" i="0" u="none" strike="noStrike" cap="none" dirty="0" smtClean="0">
                <a:solidFill>
                  <a:srgbClr val="000000"/>
                </a:solidFill>
                <a:effectLst/>
                <a:latin typeface="Arial"/>
                <a:ea typeface="Arial"/>
                <a:cs typeface="Arial"/>
                <a:sym typeface="Arial"/>
              </a:rPr>
              <a:t>Including</a:t>
            </a:r>
            <a:r>
              <a:rPr lang="en-US" sz="1100" b="0" i="0" u="none" strike="noStrike" cap="none" baseline="0" dirty="0" smtClean="0">
                <a:solidFill>
                  <a:srgbClr val="000000"/>
                </a:solidFill>
                <a:effectLst/>
                <a:latin typeface="Arial"/>
                <a:ea typeface="Arial"/>
                <a:cs typeface="Arial"/>
                <a:sym typeface="Arial"/>
              </a:rPr>
              <a:t> </a:t>
            </a:r>
            <a:r>
              <a:rPr lang="en-US" sz="1100" b="0" i="0" u="none" strike="noStrike" cap="none" dirty="0" smtClean="0">
                <a:solidFill>
                  <a:srgbClr val="000000"/>
                </a:solidFill>
                <a:effectLst/>
                <a:latin typeface="Arial"/>
                <a:ea typeface="Arial"/>
                <a:cs typeface="Arial"/>
                <a:sym typeface="Arial"/>
              </a:rPr>
              <a:t>Central agreements to govern application of waivers and discounts.]</a:t>
            </a:r>
            <a:r>
              <a:rPr lang="en-US" sz="1100" b="0" i="0" u="none" strike="noStrike" cap="none" baseline="0" dirty="0" smtClean="0">
                <a:solidFill>
                  <a:srgbClr val="000000"/>
                </a:solidFill>
                <a:effectLst/>
                <a:latin typeface="Arial"/>
                <a:ea typeface="Arial"/>
                <a:cs typeface="Arial"/>
                <a:sym typeface="Arial"/>
              </a:rPr>
              <a:t>  The group sees potential in </a:t>
            </a:r>
            <a:r>
              <a:rPr lang="en-US" sz="1100" b="0" i="0" u="none" strike="noStrike" cap="none" dirty="0" smtClean="0">
                <a:solidFill>
                  <a:srgbClr val="000000"/>
                </a:solidFill>
                <a:effectLst/>
                <a:latin typeface="Arial"/>
                <a:ea typeface="Arial"/>
                <a:cs typeface="Arial"/>
                <a:sym typeface="Arial"/>
              </a:rPr>
              <a:t>the development of aligned strategies for engaging publishers in centralized (institutional or consortium-level) bilateral agreements that optimize and standardize waiver and discount schemes.</a:t>
            </a:r>
            <a:r>
              <a:rPr lang="en-US" sz="1100" b="0" i="0" u="none" strike="noStrike" cap="none" baseline="0" dirty="0" smtClean="0">
                <a:solidFill>
                  <a:srgbClr val="000000"/>
                </a:solidFill>
                <a:effectLst/>
                <a:latin typeface="Arial"/>
                <a:ea typeface="Arial"/>
                <a:cs typeface="Arial"/>
                <a:sym typeface="Arial"/>
              </a:rPr>
              <a:t>  </a:t>
            </a:r>
          </a:p>
          <a:p>
            <a:pPr marL="171450" marR="0" lvl="0" indent="-171450" algn="l" defTabSz="914400" rtl="0" eaLnBrk="1" fontAlgn="auto" latinLnBrk="0" hangingPunct="1">
              <a:lnSpc>
                <a:spcPct val="115000"/>
              </a:lnSpc>
              <a:spcBef>
                <a:spcPts val="0"/>
              </a:spcBef>
              <a:spcAft>
                <a:spcPts val="0"/>
              </a:spcAft>
              <a:buClr>
                <a:schemeClr val="dk1"/>
              </a:buClr>
              <a:buSzPts val="1100"/>
              <a:tabLst/>
              <a:defRPr/>
            </a:pPr>
            <a:r>
              <a:rPr lang="en-US" sz="1100" b="0" i="0" u="none" strike="noStrike" cap="none" baseline="0" dirty="0" smtClean="0">
                <a:solidFill>
                  <a:srgbClr val="000000"/>
                </a:solidFill>
                <a:effectLst/>
                <a:latin typeface="Arial"/>
                <a:ea typeface="Arial"/>
                <a:cs typeface="Arial"/>
                <a:sym typeface="Arial"/>
              </a:rPr>
              <a:t>Such agreements could</a:t>
            </a:r>
            <a:r>
              <a:rPr lang="en-US" sz="1100" b="0" i="0" u="none" strike="noStrike" cap="none" dirty="0" smtClean="0">
                <a:solidFill>
                  <a:srgbClr val="000000"/>
                </a:solidFill>
                <a:effectLst/>
                <a:latin typeface="Arial"/>
                <a:ea typeface="Arial"/>
                <a:cs typeface="Arial"/>
                <a:sym typeface="Arial"/>
              </a:rPr>
              <a:t> include mechanisms to ensure:</a:t>
            </a:r>
            <a:endParaRPr lang="en-US" sz="800" b="0" dirty="0" smtClean="0">
              <a:effectLst/>
            </a:endParaRPr>
          </a:p>
          <a:p>
            <a:pPr rtl="0" fontAlgn="base"/>
            <a:r>
              <a:rPr lang="en-US" sz="1100" b="0" i="0" u="none" strike="noStrike" cap="none" dirty="0" smtClean="0">
                <a:solidFill>
                  <a:srgbClr val="000000"/>
                </a:solidFill>
                <a:effectLst/>
                <a:latin typeface="Arial"/>
                <a:ea typeface="Arial"/>
                <a:cs typeface="Arial"/>
                <a:sym typeface="Arial"/>
              </a:rPr>
              <a:t>Automatic identification of eligible authors as part of the publisher’s submission and publication process, alleviating authors from the burden of having to actively request waivers.</a:t>
            </a:r>
          </a:p>
          <a:p>
            <a:pPr rtl="0" fontAlgn="base"/>
            <a:r>
              <a:rPr lang="en-US" sz="1100" b="0" i="0" u="none" strike="noStrike" cap="none" dirty="0" smtClean="0">
                <a:solidFill>
                  <a:srgbClr val="000000"/>
                </a:solidFill>
                <a:effectLst/>
                <a:latin typeface="Arial"/>
                <a:ea typeface="Arial"/>
                <a:cs typeface="Arial"/>
                <a:sym typeface="Arial"/>
              </a:rPr>
              <a:t>Offering discounts and waivers for open access publication in hybrid journals in the same measure that they are for fully open access journals, to give authors equal opportunities to openly publish their articles in the journals of their choice. </a:t>
            </a:r>
          </a:p>
          <a:p>
            <a:pPr marL="158750" indent="0" rtl="0" fontAlgn="base">
              <a:buNone/>
            </a:pPr>
            <a:endParaRPr lang="en-US" sz="1100" b="0" i="0" u="none" strike="noStrike" cap="none" dirty="0" smtClean="0">
              <a:solidFill>
                <a:srgbClr val="000000"/>
              </a:solidFill>
              <a:effectLst/>
              <a:latin typeface="Arial"/>
              <a:ea typeface="Arial"/>
              <a:cs typeface="Arial"/>
              <a:sym typeface="Arial"/>
            </a:endParaRPr>
          </a:p>
          <a:p>
            <a:pPr marL="158750" indent="0" rtl="0" fontAlgn="base">
              <a:buNone/>
            </a:pPr>
            <a:r>
              <a:rPr lang="en-US" sz="1100" b="0" i="0" u="none" strike="noStrike" cap="none" dirty="0" smtClean="0">
                <a:solidFill>
                  <a:srgbClr val="000000"/>
                </a:solidFill>
                <a:effectLst/>
                <a:latin typeface="Arial"/>
                <a:ea typeface="Arial"/>
                <a:cs typeface="Arial"/>
                <a:sym typeface="Arial"/>
              </a:rPr>
              <a:t>The</a:t>
            </a:r>
            <a:r>
              <a:rPr lang="en-US" sz="1100" b="0" i="0" u="none" strike="noStrike" cap="none" baseline="0" dirty="0" smtClean="0">
                <a:solidFill>
                  <a:srgbClr val="000000"/>
                </a:solidFill>
                <a:effectLst/>
                <a:latin typeface="Arial"/>
                <a:ea typeface="Arial"/>
                <a:cs typeface="Arial"/>
                <a:sym typeface="Arial"/>
              </a:rPr>
              <a:t> working group also sees potential in </a:t>
            </a:r>
            <a:r>
              <a:rPr lang="en-US" sz="1100" b="1" i="0" u="none" strike="noStrike" cap="none" dirty="0" smtClean="0">
                <a:solidFill>
                  <a:srgbClr val="000000"/>
                </a:solidFill>
                <a:effectLst/>
                <a:latin typeface="Arial"/>
                <a:ea typeface="Arial"/>
                <a:cs typeface="Arial"/>
                <a:sym typeface="Arial"/>
              </a:rPr>
              <a:t>Multi-stakeholder re-evaluation of waiver/discount criteria</a:t>
            </a:r>
            <a:r>
              <a:rPr lang="en-US" sz="1100" b="0" i="0" u="none" strike="noStrike" cap="none" dirty="0" smtClean="0">
                <a:solidFill>
                  <a:srgbClr val="000000"/>
                </a:solidFill>
                <a:effectLst/>
                <a:latin typeface="Arial"/>
                <a:ea typeface="Arial"/>
                <a:cs typeface="Arial"/>
                <a:sym typeface="Arial"/>
              </a:rPr>
              <a:t>. </a:t>
            </a:r>
            <a:r>
              <a:rPr lang="en-US" sz="1100" b="0" i="0" u="none" strike="noStrike" cap="none" baseline="0" dirty="0" smtClean="0">
                <a:solidFill>
                  <a:srgbClr val="000000"/>
                </a:solidFill>
                <a:effectLst/>
                <a:latin typeface="Arial"/>
                <a:ea typeface="Arial"/>
                <a:cs typeface="Arial"/>
                <a:sym typeface="Arial"/>
              </a:rPr>
              <a:t>  S</a:t>
            </a:r>
            <a:r>
              <a:rPr lang="en-US" sz="1100" b="0" i="0" u="none" strike="noStrike" cap="none" dirty="0" smtClean="0">
                <a:solidFill>
                  <a:srgbClr val="000000"/>
                </a:solidFill>
                <a:effectLst/>
                <a:latin typeface="Arial"/>
                <a:ea typeface="Arial"/>
                <a:cs typeface="Arial"/>
                <a:sym typeface="Arial"/>
              </a:rPr>
              <a:t>uch a group could be tasked with developing a more equitable and realistic discount and waiver framework.</a:t>
            </a:r>
            <a:r>
              <a:rPr lang="en-US" sz="1100" b="0" i="0" u="none" strike="noStrike" cap="none" baseline="0" dirty="0" smtClean="0">
                <a:solidFill>
                  <a:srgbClr val="000000"/>
                </a:solidFill>
                <a:effectLst/>
                <a:latin typeface="Arial"/>
                <a:ea typeface="Arial"/>
                <a:cs typeface="Arial"/>
                <a:sym typeface="Arial"/>
              </a:rPr>
              <a:t> One idea the group has been considering is for s</a:t>
            </a:r>
            <a:r>
              <a:rPr lang="en-US" sz="1100" b="0" i="0" u="none" strike="noStrike" cap="none" dirty="0" smtClean="0">
                <a:solidFill>
                  <a:srgbClr val="000000"/>
                </a:solidFill>
                <a:effectLst/>
                <a:latin typeface="Arial"/>
                <a:ea typeface="Arial"/>
                <a:cs typeface="Arial"/>
                <a:sym typeface="Arial"/>
              </a:rPr>
              <a:t>ome form of certification system to be established to identify those publishers/journals that adhere to the framework, and implementation could</a:t>
            </a:r>
            <a:r>
              <a:rPr lang="en-US" sz="1100" b="0" i="0" u="none" strike="noStrike" cap="none" baseline="0" dirty="0" smtClean="0">
                <a:solidFill>
                  <a:srgbClr val="000000"/>
                </a:solidFill>
                <a:effectLst/>
                <a:latin typeface="Arial"/>
                <a:ea typeface="Arial"/>
                <a:cs typeface="Arial"/>
                <a:sym typeface="Arial"/>
              </a:rPr>
              <a:t> become</a:t>
            </a:r>
            <a:r>
              <a:rPr lang="en-US" sz="1100" b="0" i="0" u="none" strike="noStrike" cap="none" dirty="0" smtClean="0">
                <a:solidFill>
                  <a:srgbClr val="000000"/>
                </a:solidFill>
                <a:effectLst/>
                <a:latin typeface="Arial"/>
                <a:ea typeface="Arial"/>
                <a:cs typeface="Arial"/>
                <a:sym typeface="Arial"/>
              </a:rPr>
              <a:t> a precondition for institutional or consortium/national agreements with scholarly publishers, potentially prompting further take-up of the framework by additional publishers.</a:t>
            </a:r>
          </a:p>
          <a:p>
            <a:pPr rtl="0"/>
            <a:endParaRPr lang="en-US" sz="1100" b="0" i="0" u="none" strike="noStrike" cap="none" dirty="0" smtClean="0">
              <a:solidFill>
                <a:srgbClr val="000000"/>
              </a:solidFill>
              <a:effectLst/>
              <a:latin typeface="Arial"/>
              <a:cs typeface="Arial"/>
              <a:sym typeface="Arial"/>
            </a:endParaRPr>
          </a:p>
          <a:p>
            <a:pPr marL="158750" indent="0" rtl="0">
              <a:buNone/>
            </a:pPr>
            <a:r>
              <a:rPr lang="en-US" sz="1100" b="1" i="0" u="none" strike="noStrike" cap="none" dirty="0" smtClean="0">
                <a:solidFill>
                  <a:srgbClr val="000000"/>
                </a:solidFill>
                <a:effectLst/>
                <a:latin typeface="Arial"/>
                <a:ea typeface="Arial"/>
                <a:cs typeface="Arial"/>
                <a:sym typeface="Arial"/>
              </a:rPr>
              <a:t>Finally, the group has considered Multi-stakeholder exploration of additional mechanisms for equitable conditions for open access publishing services</a:t>
            </a:r>
            <a:endParaRPr lang="en-US" b="0" dirty="0" smtClean="0">
              <a:effectLst/>
            </a:endParaRPr>
          </a:p>
          <a:p>
            <a:pPr marL="158750" indent="0" rtl="0">
              <a:buNone/>
            </a:pPr>
            <a:r>
              <a:rPr lang="en-US" sz="1100" b="0" i="0" u="none" strike="noStrike" cap="none" dirty="0" smtClean="0">
                <a:solidFill>
                  <a:srgbClr val="000000"/>
                </a:solidFill>
                <a:effectLst/>
                <a:latin typeface="Arial"/>
                <a:ea typeface="Arial"/>
                <a:cs typeface="Arial"/>
                <a:sym typeface="Arial"/>
              </a:rPr>
              <a:t>The working group’s thinking is that a group of local and international stakeholders could convene to explore additional principles</a:t>
            </a:r>
            <a:r>
              <a:rPr lang="en-US" sz="1100" b="0" i="0" u="none" strike="noStrike" cap="none" baseline="0" dirty="0" smtClean="0">
                <a:solidFill>
                  <a:srgbClr val="000000"/>
                </a:solidFill>
                <a:effectLst/>
                <a:latin typeface="Arial"/>
                <a:ea typeface="Arial"/>
                <a:cs typeface="Arial"/>
                <a:sym typeface="Arial"/>
              </a:rPr>
              <a:t> and </a:t>
            </a:r>
            <a:r>
              <a:rPr lang="en-US" sz="1100" b="0" i="0" u="none" strike="noStrike" cap="none" dirty="0" smtClean="0">
                <a:solidFill>
                  <a:srgbClr val="000000"/>
                </a:solidFill>
                <a:effectLst/>
                <a:latin typeface="Arial"/>
                <a:ea typeface="Arial"/>
                <a:cs typeface="Arial"/>
                <a:sym typeface="Arial"/>
              </a:rPr>
              <a:t>mechanisms to ensure equitable conditions that enable researchers in LMICs to publish their articles openly.</a:t>
            </a:r>
            <a:r>
              <a:rPr lang="en-US" sz="1100" b="0" i="0" u="none" strike="noStrike" cap="none" baseline="0" dirty="0" smtClean="0">
                <a:solidFill>
                  <a:srgbClr val="000000"/>
                </a:solidFill>
                <a:effectLst/>
                <a:latin typeface="Arial"/>
                <a:ea typeface="Arial"/>
                <a:cs typeface="Arial"/>
                <a:sym typeface="Arial"/>
              </a:rPr>
              <a:t>  </a:t>
            </a:r>
          </a:p>
          <a:p>
            <a:pPr marL="158750" indent="0" rtl="0">
              <a:buNone/>
            </a:pPr>
            <a:endParaRPr lang="en-US" sz="1100" b="0" i="0" u="none" strike="noStrike" cap="none" baseline="0" dirty="0" smtClean="0">
              <a:solidFill>
                <a:srgbClr val="000000"/>
              </a:solidFill>
              <a:effectLst/>
              <a:latin typeface="Arial"/>
              <a:ea typeface="Arial"/>
              <a:cs typeface="Arial"/>
              <a:sym typeface="Arial"/>
            </a:endParaRPr>
          </a:p>
          <a:p>
            <a:pPr marL="158750" indent="0" rtl="0">
              <a:buNone/>
            </a:pPr>
            <a:endParaRPr lang="en-US" dirty="0"/>
          </a:p>
        </p:txBody>
      </p:sp>
      <p:sp>
        <p:nvSpPr>
          <p:cNvPr id="121" name="Google Shape;121;gb10ad6963f_0_343:notes"/>
          <p:cNvSpPr txBox="1">
            <a:spLocks noGrp="1"/>
          </p:cNvSpPr>
          <p:nvPr>
            <p:ph type="sldNum" idx="12"/>
          </p:nvPr>
        </p:nvSpPr>
        <p:spPr>
          <a:xfrm>
            <a:off x="3884614" y="8685225"/>
            <a:ext cx="2971800" cy="4572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
              <a:t>24</a:t>
            </a:fld>
            <a:endParaRPr/>
          </a:p>
        </p:txBody>
      </p:sp>
    </p:spTree>
    <p:extLst>
      <p:ext uri="{BB962C8B-B14F-4D97-AF65-F5344CB8AC3E}">
        <p14:creationId xmlns:p14="http://schemas.microsoft.com/office/powerpoint/2010/main" val="3429464603"/>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0"/>
        <p:cNvGrpSpPr/>
        <p:nvPr/>
      </p:nvGrpSpPr>
      <p:grpSpPr>
        <a:xfrm>
          <a:off x="0" y="0"/>
          <a:ext cx="0" cy="0"/>
          <a:chOff x="0" y="0"/>
          <a:chExt cx="0" cy="0"/>
        </a:xfrm>
      </p:grpSpPr>
      <p:sp>
        <p:nvSpPr>
          <p:cNvPr id="271" name="Google Shape;271;gc61a6545db_0_2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72" name="Google Shape;272;gc61a6545db_0_2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158750" indent="0">
              <a:buNone/>
            </a:pPr>
            <a:r>
              <a:rPr lang="en-US" sz="1400" dirty="0" smtClean="0"/>
              <a:t>In closing, I’d like to share one example of near-term</a:t>
            </a:r>
            <a:r>
              <a:rPr lang="en-US" sz="1400" baseline="0" dirty="0" smtClean="0"/>
              <a:t> actions that advance open access globally while addressing regional economic differences and which contains aspects of the working group’s recommendations.  </a:t>
            </a:r>
            <a:endParaRPr lang="en-US" sz="1400" dirty="0" smtClean="0"/>
          </a:p>
          <a:p>
            <a:pPr marL="158750" indent="0">
              <a:buNone/>
            </a:pPr>
            <a:endParaRPr lang="en-US" sz="1400" dirty="0" smtClean="0"/>
          </a:p>
          <a:p>
            <a:pPr marL="158750" marR="0" lvl="0" indent="0" algn="l" defTabSz="914400" rtl="0" eaLnBrk="1" fontAlgn="auto" latinLnBrk="0" hangingPunct="1">
              <a:lnSpc>
                <a:spcPct val="100000"/>
              </a:lnSpc>
              <a:spcBef>
                <a:spcPts val="0"/>
              </a:spcBef>
              <a:spcAft>
                <a:spcPts val="0"/>
              </a:spcAft>
              <a:buClr>
                <a:srgbClr val="000000"/>
              </a:buClr>
              <a:buSzPts val="1100"/>
              <a:buFont typeface="Arial"/>
              <a:buNone/>
              <a:tabLst/>
              <a:defRPr/>
            </a:pPr>
            <a:r>
              <a:rPr lang="en-US" sz="1400" baseline="0" dirty="0" smtClean="0"/>
              <a:t>An agreement has recently been announced between the Company of Biologists, a not-for-profit publisher committed to a transition to open access, and EIFL.   The agreement will provide for authors in 30 countries in </a:t>
            </a:r>
            <a:r>
              <a:rPr lang="en-US" sz="1100" b="0" i="0" u="none" strike="noStrike" cap="none" dirty="0" smtClean="0">
                <a:solidFill>
                  <a:srgbClr val="000000"/>
                </a:solidFill>
                <a:effectLst/>
                <a:latin typeface="Arial"/>
                <a:ea typeface="Arial"/>
                <a:cs typeface="Arial"/>
                <a:sym typeface="Arial"/>
              </a:rPr>
              <a:t>Africa, Asia Pacific, and</a:t>
            </a:r>
            <a:r>
              <a:rPr lang="en-US" sz="1100" b="0" i="0" u="none" strike="noStrike" cap="none" baseline="0" dirty="0" smtClean="0">
                <a:solidFill>
                  <a:srgbClr val="000000"/>
                </a:solidFill>
                <a:effectLst/>
                <a:latin typeface="Arial"/>
                <a:ea typeface="Arial"/>
                <a:cs typeface="Arial"/>
                <a:sym typeface="Arial"/>
              </a:rPr>
              <a:t> </a:t>
            </a:r>
            <a:r>
              <a:rPr lang="en-US" sz="1100" b="0" i="0" u="none" strike="noStrike" cap="none" dirty="0" smtClean="0">
                <a:solidFill>
                  <a:srgbClr val="000000"/>
                </a:solidFill>
                <a:effectLst/>
                <a:latin typeface="Arial"/>
                <a:ea typeface="Arial"/>
                <a:cs typeface="Arial"/>
                <a:sym typeface="Arial"/>
              </a:rPr>
              <a:t>Europe</a:t>
            </a:r>
            <a:r>
              <a:rPr lang="en-US" sz="1400" baseline="0" dirty="0" smtClean="0"/>
              <a:t> to publish open access in the COB’s 3 hybrid journals without any </a:t>
            </a:r>
            <a:r>
              <a:rPr lang="en-US" sz="1400" dirty="0" smtClean="0"/>
              <a:t>application for a waiver</a:t>
            </a:r>
            <a:r>
              <a:rPr lang="en-US" sz="1400" baseline="0" dirty="0" smtClean="0"/>
              <a:t>, and provide reading access in those countries as well.   The agreement</a:t>
            </a:r>
            <a:r>
              <a:rPr lang="en-GB" sz="1100" b="0" i="0" u="none" strike="noStrike" cap="none" dirty="0" smtClean="0">
                <a:solidFill>
                  <a:srgbClr val="000000"/>
                </a:solidFill>
                <a:effectLst/>
                <a:latin typeface="Arial"/>
                <a:ea typeface="Arial"/>
                <a:cs typeface="Arial"/>
                <a:sym typeface="Arial"/>
              </a:rPr>
              <a:t> formalizes practices already in place by providing waivers. </a:t>
            </a:r>
          </a:p>
          <a:p>
            <a:pPr marL="158750" marR="0" lvl="0" indent="0" algn="l" defTabSz="914400" rtl="0" eaLnBrk="1" fontAlgn="auto" latinLnBrk="0" hangingPunct="1">
              <a:lnSpc>
                <a:spcPct val="100000"/>
              </a:lnSpc>
              <a:spcBef>
                <a:spcPts val="0"/>
              </a:spcBef>
              <a:spcAft>
                <a:spcPts val="0"/>
              </a:spcAft>
              <a:buClr>
                <a:srgbClr val="000000"/>
              </a:buClr>
              <a:buSzPts val="1100"/>
              <a:buFont typeface="Arial"/>
              <a:buNone/>
              <a:tabLst/>
              <a:defRPr/>
            </a:pPr>
            <a:endParaRPr lang="en-US" sz="1400" baseline="0" dirty="0" smtClean="0"/>
          </a:p>
          <a:p>
            <a:pPr marL="158750" indent="0">
              <a:buNone/>
            </a:pPr>
            <a:r>
              <a:rPr lang="en-US" sz="1400" baseline="0" dirty="0" smtClean="0"/>
              <a:t>This kind of approach, especially if supported by the kind of multi-stakeholder standards the OA2020 working group has suggested, could provide an important near-term adjustment to open access business models as we transition the entire ecosystem.   </a:t>
            </a:r>
          </a:p>
          <a:p>
            <a:pPr marL="158750" indent="0">
              <a:buNone/>
            </a:pPr>
            <a:endParaRPr lang="en-US" sz="1400" baseline="0" dirty="0" smtClean="0"/>
          </a:p>
          <a:p>
            <a:pPr marL="158750" indent="0">
              <a:buNone/>
            </a:pPr>
            <a:r>
              <a:rPr lang="en-US" sz="1400" baseline="0" dirty="0" smtClean="0"/>
              <a:t>In the near term there are other important signals in the environment, too. For example, we see the remarkable </a:t>
            </a:r>
            <a:r>
              <a:rPr lang="en-US" sz="1400" baseline="0" dirty="0" err="1" smtClean="0"/>
              <a:t>takeup</a:t>
            </a:r>
            <a:r>
              <a:rPr lang="en-US" sz="1400" baseline="0" dirty="0" smtClean="0"/>
              <a:t> of read and publish agreements in the US with Cambridge University Press.  Since UC and CUP launched the first such agreement in the US in 2020, the total number of institutions in the US with such agreements has surpassed 140, including the Big Ten Academic Alliance and the University of Texas system.  Cambridge reports that at this point</a:t>
            </a:r>
            <a:r>
              <a:rPr lang="en-US" sz="1100" b="0" i="0" u="none" strike="noStrike" cap="none" dirty="0" smtClean="0">
                <a:solidFill>
                  <a:srgbClr val="000000"/>
                </a:solidFill>
                <a:effectLst/>
                <a:latin typeface="Arial"/>
                <a:ea typeface="Arial"/>
                <a:cs typeface="Arial"/>
                <a:sym typeface="Arial"/>
              </a:rPr>
              <a:t> approximately 25 percent of the research that is authored by researchers at U.S. institutions and published by Cambridge University Press and</a:t>
            </a:r>
            <a:r>
              <a:rPr lang="en-US" sz="1100" b="0" i="0" u="none" strike="noStrike" cap="none" baseline="0" dirty="0" smtClean="0">
                <a:solidFill>
                  <a:srgbClr val="000000"/>
                </a:solidFill>
                <a:effectLst/>
                <a:latin typeface="Arial"/>
                <a:ea typeface="Arial"/>
                <a:cs typeface="Arial"/>
                <a:sym typeface="Arial"/>
              </a:rPr>
              <a:t> </a:t>
            </a:r>
            <a:r>
              <a:rPr lang="en-US" sz="1100" b="0" i="0" u="none" strike="noStrike" cap="none" dirty="0" smtClean="0">
                <a:solidFill>
                  <a:srgbClr val="000000"/>
                </a:solidFill>
                <a:effectLst/>
                <a:latin typeface="Arial"/>
                <a:ea typeface="Arial"/>
                <a:cs typeface="Arial"/>
                <a:sym typeface="Arial"/>
              </a:rPr>
              <a:t>associated society-owned journals will now be published openly with no additional cost to the researcher or the institution</a:t>
            </a:r>
            <a:r>
              <a:rPr lang="en-US" sz="1100" b="1" i="0" u="none" strike="noStrike" cap="none" dirty="0" smtClean="0">
                <a:solidFill>
                  <a:srgbClr val="000000"/>
                </a:solidFill>
                <a:effectLst/>
                <a:latin typeface="Arial"/>
                <a:ea typeface="Arial"/>
                <a:cs typeface="Arial"/>
                <a:sym typeface="Arial"/>
              </a:rPr>
              <a:t>.   </a:t>
            </a:r>
            <a:r>
              <a:rPr lang="en-US" sz="1100" b="0" i="0" u="none" strike="noStrike" cap="none" dirty="0" smtClean="0">
                <a:solidFill>
                  <a:srgbClr val="000000"/>
                </a:solidFill>
                <a:effectLst/>
                <a:latin typeface="Arial"/>
                <a:ea typeface="Arial"/>
                <a:cs typeface="Arial"/>
                <a:sym typeface="Arial"/>
              </a:rPr>
              <a:t>This seems like a big shift in our</a:t>
            </a:r>
            <a:r>
              <a:rPr lang="en-US" sz="1100" b="0" i="0" u="none" strike="noStrike" cap="none" baseline="0" dirty="0" smtClean="0">
                <a:solidFill>
                  <a:srgbClr val="000000"/>
                </a:solidFill>
                <a:effectLst/>
                <a:latin typeface="Arial"/>
                <a:ea typeface="Arial"/>
                <a:cs typeface="Arial"/>
                <a:sym typeface="Arial"/>
              </a:rPr>
              <a:t> environment. </a:t>
            </a:r>
            <a:r>
              <a:rPr lang="en-US" sz="1100" b="0" i="0" u="none" strike="noStrike" cap="none" dirty="0" smtClean="0">
                <a:solidFill>
                  <a:srgbClr val="000000"/>
                </a:solidFill>
                <a:effectLst/>
                <a:latin typeface="Arial"/>
                <a:ea typeface="Arial"/>
                <a:cs typeface="Arial"/>
                <a:sym typeface="Arial"/>
              </a:rPr>
              <a:t> Meanwhile,</a:t>
            </a:r>
            <a:r>
              <a:rPr lang="en-US" sz="1100" b="0" i="0" u="none" strike="noStrike" cap="none" baseline="0" dirty="0" smtClean="0">
                <a:solidFill>
                  <a:srgbClr val="000000"/>
                </a:solidFill>
                <a:effectLst/>
                <a:latin typeface="Arial"/>
                <a:ea typeface="Arial"/>
                <a:cs typeface="Arial"/>
                <a:sym typeface="Arial"/>
              </a:rPr>
              <a:t> PLOS has been launching journals under a new business model that is specifically aimed at equity and which does not involve APCs.</a:t>
            </a:r>
            <a:endParaRPr lang="en-US" sz="1100" b="1" i="0" u="none" strike="noStrike" cap="none" dirty="0" smtClean="0">
              <a:solidFill>
                <a:srgbClr val="000000"/>
              </a:solidFill>
              <a:effectLst/>
              <a:latin typeface="Arial"/>
              <a:ea typeface="Arial"/>
              <a:cs typeface="Arial"/>
              <a:sym typeface="Arial"/>
            </a:endParaRPr>
          </a:p>
          <a:p>
            <a:pPr marL="158750" indent="0">
              <a:buNone/>
            </a:pPr>
            <a:endParaRPr lang="en-US" sz="1100" b="1" i="0" u="none" strike="noStrike" cap="none" baseline="0" dirty="0" smtClean="0">
              <a:solidFill>
                <a:srgbClr val="000000"/>
              </a:solidFill>
              <a:effectLst/>
              <a:latin typeface="Arial"/>
              <a:cs typeface="Arial"/>
              <a:sym typeface="Arial"/>
            </a:endParaRPr>
          </a:p>
          <a:p>
            <a:pPr marL="158750" indent="0">
              <a:buNone/>
            </a:pPr>
            <a:r>
              <a:rPr lang="en-US" sz="1100" b="0" i="0" u="none" strike="noStrike" cap="none" baseline="0" dirty="0" smtClean="0">
                <a:solidFill>
                  <a:srgbClr val="000000"/>
                </a:solidFill>
                <a:effectLst/>
                <a:latin typeface="Arial"/>
                <a:cs typeface="Arial"/>
                <a:sym typeface="Arial"/>
              </a:rPr>
              <a:t>These developments are clearly part of an evolving landscape, and at UC we continue to look towards actions we can take within our sphere to advance open access to UC’s research, and equitable open access worldwide. We are working towards a world where OA publishing is the norm.  We are doing that through a kind of pragmatic -or practical- idealism as one of our University librarians and members of our transformative agreements group called it.  We are taking action to influence the market through partnerships across the landscape, through following our authors’ publishing choices, and through investing in open infrastructure – all to enable the widest possible sharing of research and scholarship, while controlling the costs, and iteratively addressing unintended consequences.   </a:t>
            </a:r>
            <a:endParaRPr lang="en-US" sz="1400" b="0" baseline="0" dirty="0" smtClean="0"/>
          </a:p>
          <a:p>
            <a:pPr marL="158750" indent="0">
              <a:buNone/>
            </a:pPr>
            <a:endParaRPr lang="en-US" sz="1400" b="0" baseline="0" dirty="0" smtClean="0"/>
          </a:p>
          <a:p>
            <a:pPr marL="158750" indent="0">
              <a:buNone/>
            </a:pPr>
            <a:endParaRPr lang="en-US" sz="1400" baseline="0" dirty="0" smtClean="0"/>
          </a:p>
          <a:p>
            <a:pPr marL="158750" indent="0">
              <a:buNone/>
            </a:pPr>
            <a:endParaRPr lang="en-US" sz="1400" baseline="0" dirty="0" smtClean="0"/>
          </a:p>
          <a:p>
            <a:pPr marL="158750" indent="0">
              <a:buNone/>
            </a:pPr>
            <a:endParaRPr lang="en-US" sz="1100" b="0" i="0" u="none" strike="noStrike" cap="none" dirty="0" smtClean="0">
              <a:solidFill>
                <a:srgbClr val="000000"/>
              </a:solidFill>
              <a:effectLst/>
              <a:latin typeface="Arial"/>
              <a:ea typeface="Arial"/>
              <a:cs typeface="Arial"/>
              <a:sym typeface="Arial"/>
            </a:endParaRPr>
          </a:p>
        </p:txBody>
      </p:sp>
    </p:spTree>
    <p:extLst>
      <p:ext uri="{BB962C8B-B14F-4D97-AF65-F5344CB8AC3E}">
        <p14:creationId xmlns:p14="http://schemas.microsoft.com/office/powerpoint/2010/main" val="2348676273"/>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5"/>
        <p:cNvGrpSpPr/>
        <p:nvPr/>
      </p:nvGrpSpPr>
      <p:grpSpPr>
        <a:xfrm>
          <a:off x="0" y="0"/>
          <a:ext cx="0" cy="0"/>
          <a:chOff x="0" y="0"/>
          <a:chExt cx="0" cy="0"/>
        </a:xfrm>
      </p:grpSpPr>
      <p:sp>
        <p:nvSpPr>
          <p:cNvPr id="186" name="Google Shape;186;gd30d17c9d8_0_44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7" name="Google Shape;187;gd30d17c9d8_0_44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158750" marR="0" lvl="0" indent="0" algn="l" defTabSz="914400" rtl="0" eaLnBrk="1" fontAlgn="auto" latinLnBrk="0" hangingPunct="1">
              <a:lnSpc>
                <a:spcPct val="100000"/>
              </a:lnSpc>
              <a:spcBef>
                <a:spcPts val="0"/>
              </a:spcBef>
              <a:spcAft>
                <a:spcPts val="0"/>
              </a:spcAft>
              <a:buClr>
                <a:srgbClr val="000000"/>
              </a:buClr>
              <a:buSzPts val="1100"/>
              <a:buFont typeface="Arial"/>
              <a:buNone/>
              <a:tabLst/>
              <a:defRPr/>
            </a:pPr>
            <a:r>
              <a:rPr lang="en-US" sz="1100" b="0" i="0" u="none" strike="noStrike" cap="none" baseline="0" dirty="0" smtClean="0">
                <a:solidFill>
                  <a:srgbClr val="000000"/>
                </a:solidFill>
                <a:effectLst/>
                <a:latin typeface="Arial"/>
                <a:ea typeface="Arial"/>
                <a:cs typeface="Arial"/>
                <a:sym typeface="Arial"/>
              </a:rPr>
              <a:t>As many of you know, I’m fairly new to UC. Joining the team after so much had already been accomplished, I have been impressed by what I see at UC – an approach that to me manifests the power of a concept from the Buddhist tradition, of ‘beginner’s mind” . The concept </a:t>
            </a:r>
            <a:r>
              <a:rPr lang="en-US" sz="1100" b="0" i="0" u="none" strike="noStrike" cap="none" dirty="0" smtClean="0">
                <a:solidFill>
                  <a:srgbClr val="000000"/>
                </a:solidFill>
                <a:effectLst/>
                <a:latin typeface="Arial"/>
                <a:ea typeface="Arial"/>
                <a:cs typeface="Arial"/>
                <a:sym typeface="Arial"/>
              </a:rPr>
              <a:t>refers to having an attitude of openness, eagerness, and lack of preconceptions when studying a subject, even when studying at an advanced level, just as a beginner would.  It calls upon us</a:t>
            </a:r>
            <a:r>
              <a:rPr lang="en-US" sz="1100" b="0" i="0" u="none" strike="noStrike" cap="none" baseline="0" dirty="0" smtClean="0">
                <a:solidFill>
                  <a:srgbClr val="000000"/>
                </a:solidFill>
                <a:effectLst/>
                <a:latin typeface="Arial"/>
                <a:ea typeface="Arial"/>
                <a:cs typeface="Arial"/>
                <a:sym typeface="Arial"/>
              </a:rPr>
              <a:t> to question our expertise, our </a:t>
            </a:r>
            <a:r>
              <a:rPr lang="en-US" sz="1100" b="0" i="0" u="none" strike="noStrike" cap="none" dirty="0" smtClean="0">
                <a:solidFill>
                  <a:srgbClr val="000000"/>
                </a:solidFill>
                <a:effectLst/>
                <a:latin typeface="Arial"/>
                <a:ea typeface="Arial"/>
                <a:cs typeface="Arial"/>
                <a:sym typeface="Arial"/>
              </a:rPr>
              <a:t>habituated assumptions, and to come</a:t>
            </a:r>
            <a:r>
              <a:rPr lang="en-US" sz="1100" b="0" i="0" u="none" strike="noStrike" cap="none" baseline="0" dirty="0" smtClean="0">
                <a:solidFill>
                  <a:srgbClr val="000000"/>
                </a:solidFill>
                <a:effectLst/>
                <a:latin typeface="Arial"/>
                <a:ea typeface="Arial"/>
                <a:cs typeface="Arial"/>
                <a:sym typeface="Arial"/>
              </a:rPr>
              <a:t> to the problems at hand with the “</a:t>
            </a:r>
            <a:r>
              <a:rPr lang="en-US" sz="1100" b="0" i="0" u="none" strike="noStrike" cap="none" dirty="0" smtClean="0">
                <a:solidFill>
                  <a:srgbClr val="000000"/>
                </a:solidFill>
                <a:effectLst/>
                <a:latin typeface="Arial"/>
                <a:ea typeface="Arial"/>
                <a:cs typeface="Arial"/>
                <a:sym typeface="Arial"/>
              </a:rPr>
              <a:t>curiosity, open-ness, and wonder” of the beginner.   This seems like the mental frame we all need to navigate a wildly changed and changing landscape,</a:t>
            </a:r>
            <a:r>
              <a:rPr lang="en-US" sz="1100" b="0" i="0" u="none" strike="noStrike" cap="none" baseline="0" dirty="0" smtClean="0">
                <a:solidFill>
                  <a:srgbClr val="000000"/>
                </a:solidFill>
                <a:effectLst/>
                <a:latin typeface="Arial"/>
                <a:ea typeface="Arial"/>
                <a:cs typeface="Arial"/>
                <a:sym typeface="Arial"/>
              </a:rPr>
              <a:t> and it feels woven into the wide range of approaches we are taking at UC, and our adjustments as we move forward.</a:t>
            </a:r>
            <a:endParaRPr lang="en-US" sz="1100" b="0" i="0" u="none" strike="noStrike" cap="none" dirty="0" smtClean="0">
              <a:solidFill>
                <a:srgbClr val="000000"/>
              </a:solidFill>
              <a:effectLst/>
              <a:latin typeface="Arial"/>
              <a:ea typeface="Arial"/>
              <a:cs typeface="Arial"/>
              <a:sym typeface="Arial"/>
            </a:endParaRPr>
          </a:p>
          <a:p>
            <a:pPr marL="158750" indent="0">
              <a:buNone/>
            </a:pPr>
            <a:endParaRPr lang="en-US" sz="1100" b="0" i="0" u="none" strike="noStrike" cap="none" baseline="0" dirty="0" smtClean="0">
              <a:solidFill>
                <a:srgbClr val="000000"/>
              </a:solidFill>
              <a:effectLst/>
              <a:latin typeface="Arial"/>
              <a:ea typeface="Arial"/>
              <a:cs typeface="Arial"/>
              <a:sym typeface="Arial"/>
            </a:endParaRPr>
          </a:p>
          <a:p>
            <a:pPr marL="158750" indent="0">
              <a:buNone/>
            </a:pPr>
            <a:r>
              <a:rPr lang="en-US" sz="1100" b="0" i="0" u="none" strike="noStrike" cap="none" baseline="0" dirty="0" smtClean="0">
                <a:solidFill>
                  <a:srgbClr val="000000"/>
                </a:solidFill>
                <a:effectLst/>
                <a:latin typeface="Arial"/>
                <a:ea typeface="Arial"/>
                <a:cs typeface="Arial"/>
                <a:sym typeface="Arial"/>
              </a:rPr>
              <a:t>As one reflection of that, our approach at UC with transformative agreements is </a:t>
            </a:r>
            <a:r>
              <a:rPr lang="en-US" sz="1100" b="0" i="0" u="none" strike="noStrike" cap="none" dirty="0" smtClean="0">
                <a:solidFill>
                  <a:srgbClr val="000000"/>
                </a:solidFill>
                <a:effectLst/>
                <a:latin typeface="Arial"/>
                <a:ea typeface="Arial"/>
                <a:cs typeface="Arial"/>
                <a:sym typeface="Arial"/>
              </a:rPr>
              <a:t>not directed at</a:t>
            </a:r>
            <a:r>
              <a:rPr lang="en-US" sz="1100" b="0" i="0" u="none" strike="noStrike" cap="none" baseline="0" dirty="0" smtClean="0">
                <a:solidFill>
                  <a:srgbClr val="000000"/>
                </a:solidFill>
                <a:effectLst/>
                <a:latin typeface="Arial"/>
                <a:ea typeface="Arial"/>
                <a:cs typeface="Arial"/>
                <a:sym typeface="Arial"/>
              </a:rPr>
              <a:t> supporting the APC model for open access as an end-state single solution to open access worldwide.   We see this model as a transitional state, providing a means of shifting away from investing our dollars in </a:t>
            </a:r>
            <a:r>
              <a:rPr lang="en-US" sz="1100" b="0" i="0" u="none" strike="noStrike" cap="none" baseline="0" dirty="0" err="1" smtClean="0">
                <a:solidFill>
                  <a:srgbClr val="000000"/>
                </a:solidFill>
                <a:effectLst/>
                <a:latin typeface="Arial"/>
                <a:ea typeface="Arial"/>
                <a:cs typeface="Arial"/>
                <a:sym typeface="Arial"/>
              </a:rPr>
              <a:t>paywalled</a:t>
            </a:r>
            <a:r>
              <a:rPr lang="en-US" sz="1100" b="0" i="0" u="none" strike="noStrike" cap="none" baseline="0" dirty="0" smtClean="0">
                <a:solidFill>
                  <a:srgbClr val="000000"/>
                </a:solidFill>
                <a:effectLst/>
                <a:latin typeface="Arial"/>
                <a:ea typeface="Arial"/>
                <a:cs typeface="Arial"/>
                <a:sym typeface="Arial"/>
              </a:rPr>
              <a:t> access, and have been working on modifying it through research, experimentation and assessment (including the </a:t>
            </a:r>
            <a:r>
              <a:rPr lang="en-US" sz="1100" b="0" i="0" u="none" strike="noStrike" cap="none" baseline="0" dirty="0" err="1" smtClean="0">
                <a:solidFill>
                  <a:srgbClr val="000000"/>
                </a:solidFill>
                <a:effectLst/>
                <a:latin typeface="Arial"/>
                <a:ea typeface="Arial"/>
                <a:cs typeface="Arial"/>
                <a:sym typeface="Arial"/>
              </a:rPr>
              <a:t>multipayer</a:t>
            </a:r>
            <a:r>
              <a:rPr lang="en-US" sz="1100" b="0" i="0" u="none" strike="noStrike" cap="none" baseline="0" dirty="0" smtClean="0">
                <a:solidFill>
                  <a:srgbClr val="000000"/>
                </a:solidFill>
                <a:effectLst/>
                <a:latin typeface="Arial"/>
                <a:ea typeface="Arial"/>
                <a:cs typeface="Arial"/>
                <a:sym typeface="Arial"/>
              </a:rPr>
              <a:t> workflow) and through negotiations to control system-wide costs and draw in research funders to the equation.  We are simultaneously building and contributing to infrastructure for other models.   We are working towards a world where OA publishing is the norm, a long term strategy that requires experimentation, exploration, and can benefit by the “beginner’s mind.”</a:t>
            </a:r>
          </a:p>
          <a:p>
            <a:pPr marL="158750" indent="0">
              <a:buNone/>
            </a:pPr>
            <a:endParaRPr lang="en-US" sz="1100" b="0" i="0" u="none" strike="noStrike" cap="none" dirty="0" smtClean="0">
              <a:solidFill>
                <a:srgbClr val="000000"/>
              </a:solidFill>
              <a:effectLst/>
              <a:latin typeface="Arial"/>
              <a:ea typeface="Arial"/>
              <a:cs typeface="Arial"/>
              <a:sym typeface="Arial"/>
            </a:endParaRPr>
          </a:p>
          <a:p>
            <a:pPr marL="158750" marR="0" lvl="0" indent="0" algn="l" defTabSz="914400" rtl="0" eaLnBrk="1" fontAlgn="auto" latinLnBrk="0" hangingPunct="1">
              <a:lnSpc>
                <a:spcPct val="100000"/>
              </a:lnSpc>
              <a:spcBef>
                <a:spcPts val="0"/>
              </a:spcBef>
              <a:spcAft>
                <a:spcPts val="0"/>
              </a:spcAft>
              <a:buClr>
                <a:srgbClr val="000000"/>
              </a:buClr>
              <a:buSzPts val="1100"/>
              <a:buFont typeface="Arial"/>
              <a:buNone/>
              <a:tabLst/>
              <a:defRPr/>
            </a:pPr>
            <a:r>
              <a:rPr lang="en-US" sz="1100" b="0" i="0" u="none" strike="noStrike" cap="none" dirty="0" smtClean="0">
                <a:solidFill>
                  <a:srgbClr val="000000"/>
                </a:solidFill>
                <a:effectLst/>
                <a:latin typeface="Arial"/>
                <a:ea typeface="Arial"/>
                <a:cs typeface="Arial"/>
                <a:sym typeface="Arial"/>
              </a:rPr>
              <a:t>So We operate </a:t>
            </a:r>
            <a:r>
              <a:rPr lang="en-US" sz="1100" b="0" i="0" u="none" strike="noStrike" cap="none" baseline="0" dirty="0" smtClean="0">
                <a:solidFill>
                  <a:srgbClr val="000000"/>
                </a:solidFill>
                <a:effectLst/>
                <a:latin typeface="Arial"/>
                <a:ea typeface="Arial"/>
                <a:cs typeface="Arial"/>
                <a:sym typeface="Arial"/>
              </a:rPr>
              <a:t>in the landscape with an emphasis on a range of </a:t>
            </a:r>
            <a:r>
              <a:rPr lang="en-US" sz="1100" b="0" i="0" u="none" strike="noStrike" cap="none" dirty="0" smtClean="0">
                <a:solidFill>
                  <a:srgbClr val="000000"/>
                </a:solidFill>
                <a:effectLst/>
                <a:latin typeface="Arial"/>
                <a:ea typeface="Arial"/>
                <a:cs typeface="Arial"/>
                <a:sym typeface="Arial"/>
              </a:rPr>
              <a:t>actions we can take now</a:t>
            </a:r>
            <a:r>
              <a:rPr lang="en-US" sz="1100" b="0" i="0" u="none" strike="noStrike" cap="none" baseline="0" dirty="0" smtClean="0">
                <a:solidFill>
                  <a:srgbClr val="000000"/>
                </a:solidFill>
                <a:effectLst/>
                <a:latin typeface="Arial"/>
                <a:ea typeface="Arial"/>
                <a:cs typeface="Arial"/>
                <a:sym typeface="Arial"/>
              </a:rPr>
              <a:t> to influence productive change.  Meanwhile, we watch and tailor our actions in response to the broader signs of support for the worldwide shift.  These include for example active engagement from research funders such as </a:t>
            </a:r>
            <a:r>
              <a:rPr lang="en-US" sz="1100" b="0" i="0" u="none" strike="noStrike" cap="none" baseline="0" dirty="0" err="1" smtClean="0">
                <a:solidFill>
                  <a:srgbClr val="000000"/>
                </a:solidFill>
                <a:effectLst/>
                <a:latin typeface="Arial"/>
                <a:ea typeface="Arial"/>
                <a:cs typeface="Arial"/>
                <a:sym typeface="Arial"/>
              </a:rPr>
              <a:t>PlanS</a:t>
            </a:r>
            <a:r>
              <a:rPr lang="en-US" sz="1100" b="0" i="0" u="none" strike="noStrike" cap="none" baseline="0" dirty="0" smtClean="0">
                <a:solidFill>
                  <a:srgbClr val="000000"/>
                </a:solidFill>
                <a:effectLst/>
                <a:latin typeface="Arial"/>
                <a:ea typeface="Arial"/>
                <a:cs typeface="Arial"/>
                <a:sym typeface="Arial"/>
              </a:rPr>
              <a:t>, having influential international bodies like UNESCO weighing in with Open Science recommendations, and seeing some traction growing around reconsideration of research metrics through initiatives – going beyond DORA to include initiatives like the active National Academies Roundtable</a:t>
            </a:r>
            <a:r>
              <a:rPr lang="en-US" sz="1100" b="0" i="0" u="none" strike="noStrike" cap="none" dirty="0" smtClean="0">
                <a:solidFill>
                  <a:srgbClr val="000000"/>
                </a:solidFill>
                <a:effectLst/>
                <a:latin typeface="Arial"/>
                <a:ea typeface="Arial"/>
                <a:cs typeface="Arial"/>
                <a:sym typeface="Arial"/>
              </a:rPr>
              <a:t> on Aligning Incentives for Open Science,</a:t>
            </a:r>
            <a:r>
              <a:rPr lang="en-US" sz="1100" b="0" i="0" u="none" strike="noStrike" cap="none" baseline="0" dirty="0" smtClean="0">
                <a:solidFill>
                  <a:srgbClr val="000000"/>
                </a:solidFill>
                <a:effectLst/>
                <a:latin typeface="Arial"/>
                <a:ea typeface="Arial"/>
                <a:cs typeface="Arial"/>
                <a:sym typeface="Arial"/>
              </a:rPr>
              <a:t> which is </a:t>
            </a:r>
            <a:r>
              <a:rPr lang="en-US" sz="1100" b="0" i="0" u="none" strike="noStrike" cap="none" dirty="0" smtClean="0">
                <a:solidFill>
                  <a:srgbClr val="000000"/>
                </a:solidFill>
                <a:effectLst/>
                <a:latin typeface="Arial"/>
                <a:ea typeface="Arial"/>
                <a:cs typeface="Arial"/>
                <a:sym typeface="Arial"/>
              </a:rPr>
              <a:t>co-chaired</a:t>
            </a:r>
            <a:r>
              <a:rPr lang="en-US" sz="1100" b="0" i="0" u="none" strike="noStrike" cap="none" baseline="0" dirty="0" smtClean="0">
                <a:solidFill>
                  <a:srgbClr val="000000"/>
                </a:solidFill>
                <a:effectLst/>
                <a:latin typeface="Arial"/>
                <a:ea typeface="Arial"/>
                <a:cs typeface="Arial"/>
                <a:sym typeface="Arial"/>
              </a:rPr>
              <a:t> by UCSF’s </a:t>
            </a:r>
            <a:r>
              <a:rPr lang="en-US" sz="1100" b="0" i="0" u="none" strike="noStrike" cap="none" dirty="0" smtClean="0">
                <a:solidFill>
                  <a:srgbClr val="000000"/>
                </a:solidFill>
                <a:effectLst/>
                <a:latin typeface="Arial"/>
                <a:ea typeface="Arial"/>
                <a:cs typeface="Arial"/>
                <a:sym typeface="Arial"/>
              </a:rPr>
              <a:t>KEITH R. YAMAMOTO,</a:t>
            </a:r>
            <a:r>
              <a:rPr lang="en-US" sz="1100" b="0" i="0" u="none" strike="noStrike" cap="none" baseline="0" dirty="0" smtClean="0">
                <a:solidFill>
                  <a:srgbClr val="000000"/>
                </a:solidFill>
                <a:effectLst/>
                <a:latin typeface="Arial"/>
                <a:ea typeface="Arial"/>
                <a:cs typeface="Arial"/>
                <a:sym typeface="Arial"/>
              </a:rPr>
              <a:t> </a:t>
            </a:r>
            <a:r>
              <a:rPr lang="en-US" sz="1100" b="0" i="0" u="none" strike="noStrike" cap="none" dirty="0" smtClean="0">
                <a:solidFill>
                  <a:srgbClr val="000000"/>
                </a:solidFill>
                <a:effectLst/>
                <a:latin typeface="Arial"/>
                <a:ea typeface="Arial"/>
                <a:cs typeface="Arial"/>
                <a:sym typeface="Arial"/>
              </a:rPr>
              <a:t>vice chancellor for science policy and strategy.</a:t>
            </a:r>
            <a:r>
              <a:rPr lang="en-US" sz="1100" b="0" i="0" u="none" strike="noStrike" cap="none" baseline="0" dirty="0" smtClean="0">
                <a:solidFill>
                  <a:srgbClr val="000000"/>
                </a:solidFill>
                <a:effectLst/>
                <a:latin typeface="Arial"/>
                <a:ea typeface="Arial"/>
                <a:cs typeface="Arial"/>
                <a:sym typeface="Arial"/>
              </a:rPr>
              <a:t>    </a:t>
            </a:r>
          </a:p>
          <a:p>
            <a:pPr marL="158750" marR="0" lvl="0" indent="0" algn="l" defTabSz="914400" rtl="0" eaLnBrk="1" fontAlgn="auto" latinLnBrk="0" hangingPunct="1">
              <a:lnSpc>
                <a:spcPct val="100000"/>
              </a:lnSpc>
              <a:spcBef>
                <a:spcPts val="0"/>
              </a:spcBef>
              <a:spcAft>
                <a:spcPts val="0"/>
              </a:spcAft>
              <a:buClr>
                <a:srgbClr val="000000"/>
              </a:buClr>
              <a:buSzPts val="1100"/>
              <a:buFont typeface="Arial"/>
              <a:buNone/>
              <a:tabLst/>
              <a:defRPr/>
            </a:pPr>
            <a:endParaRPr lang="en-US" sz="1100" b="0" i="0" u="none" strike="noStrike" cap="none" baseline="0" dirty="0" smtClean="0">
              <a:solidFill>
                <a:srgbClr val="000000"/>
              </a:solidFill>
              <a:effectLst/>
              <a:latin typeface="Arial"/>
              <a:ea typeface="Arial"/>
              <a:cs typeface="Arial"/>
              <a:sym typeface="Arial"/>
            </a:endParaRPr>
          </a:p>
          <a:p>
            <a:pPr marL="158750" marR="0" lvl="0" indent="0" algn="l" defTabSz="914400" rtl="0" eaLnBrk="1" fontAlgn="auto" latinLnBrk="0" hangingPunct="1">
              <a:lnSpc>
                <a:spcPct val="100000"/>
              </a:lnSpc>
              <a:spcBef>
                <a:spcPts val="0"/>
              </a:spcBef>
              <a:spcAft>
                <a:spcPts val="0"/>
              </a:spcAft>
              <a:buClr>
                <a:srgbClr val="000000"/>
              </a:buClr>
              <a:buSzPts val="1100"/>
              <a:buFont typeface="Arial"/>
              <a:buNone/>
              <a:tabLst/>
              <a:defRPr/>
            </a:pPr>
            <a:r>
              <a:rPr lang="en-US" sz="1100" b="0" i="0" u="none" strike="noStrike" cap="none" baseline="0" dirty="0" smtClean="0">
                <a:solidFill>
                  <a:srgbClr val="000000"/>
                </a:solidFill>
                <a:effectLst/>
                <a:latin typeface="Arial"/>
                <a:ea typeface="Arial"/>
                <a:cs typeface="Arial"/>
                <a:sym typeface="Arial"/>
              </a:rPr>
              <a:t>The unfolding of these high level and international efforts give us great optimism about what is to come.   At UC, we look forward to working with you all, to leverage every tool we have together, every step of the way.  </a:t>
            </a:r>
          </a:p>
          <a:p>
            <a:pPr marL="158750" marR="0" lvl="0" indent="0" algn="l" defTabSz="914400" rtl="0" eaLnBrk="1" fontAlgn="auto" latinLnBrk="0" hangingPunct="1">
              <a:lnSpc>
                <a:spcPct val="100000"/>
              </a:lnSpc>
              <a:spcBef>
                <a:spcPts val="0"/>
              </a:spcBef>
              <a:spcAft>
                <a:spcPts val="0"/>
              </a:spcAft>
              <a:buClr>
                <a:srgbClr val="000000"/>
              </a:buClr>
              <a:buSzPts val="1100"/>
              <a:buFont typeface="Arial"/>
              <a:buNone/>
              <a:tabLst/>
              <a:defRPr/>
            </a:pPr>
            <a:endParaRPr lang="en-US" sz="1100" b="0" i="0" u="none" strike="noStrike" cap="none" baseline="0" dirty="0" smtClean="0">
              <a:solidFill>
                <a:srgbClr val="000000"/>
              </a:solidFill>
              <a:effectLst/>
              <a:latin typeface="Arial"/>
              <a:ea typeface="Arial"/>
              <a:cs typeface="Arial"/>
              <a:sym typeface="Arial"/>
            </a:endParaRPr>
          </a:p>
          <a:p>
            <a:pPr marL="158750" marR="0" lvl="0" indent="0" algn="l" defTabSz="914400" rtl="0" eaLnBrk="1" fontAlgn="auto" latinLnBrk="0" hangingPunct="1">
              <a:lnSpc>
                <a:spcPct val="100000"/>
              </a:lnSpc>
              <a:spcBef>
                <a:spcPts val="0"/>
              </a:spcBef>
              <a:spcAft>
                <a:spcPts val="0"/>
              </a:spcAft>
              <a:buClr>
                <a:srgbClr val="000000"/>
              </a:buClr>
              <a:buSzPts val="1100"/>
              <a:buFont typeface="Arial"/>
              <a:buNone/>
              <a:tabLst/>
              <a:defRPr/>
            </a:pPr>
            <a:endParaRPr lang="en-US" sz="1100" b="0" i="0" u="none" strike="noStrike" cap="none" baseline="0" dirty="0" smtClean="0">
              <a:solidFill>
                <a:srgbClr val="000000"/>
              </a:solidFill>
              <a:effectLst/>
              <a:latin typeface="Arial"/>
              <a:ea typeface="Arial"/>
              <a:cs typeface="Arial"/>
              <a:sym typeface="Arial"/>
            </a:endParaRPr>
          </a:p>
          <a:p>
            <a:pPr marL="158750" marR="0" lvl="0" indent="0" algn="l" defTabSz="914400" rtl="0" eaLnBrk="1" fontAlgn="auto" latinLnBrk="0" hangingPunct="1">
              <a:lnSpc>
                <a:spcPct val="100000"/>
              </a:lnSpc>
              <a:spcBef>
                <a:spcPts val="0"/>
              </a:spcBef>
              <a:spcAft>
                <a:spcPts val="0"/>
              </a:spcAft>
              <a:buClr>
                <a:srgbClr val="000000"/>
              </a:buClr>
              <a:buSzPts val="1100"/>
              <a:buFont typeface="Arial"/>
              <a:buNone/>
              <a:tabLst/>
              <a:defRPr/>
            </a:pPr>
            <a:r>
              <a:rPr lang="en-US" sz="1100" b="0" i="0" u="none" strike="noStrike" cap="none" baseline="0" dirty="0" smtClean="0">
                <a:solidFill>
                  <a:srgbClr val="000000"/>
                </a:solidFill>
                <a:effectLst/>
                <a:latin typeface="Arial"/>
                <a:ea typeface="Arial"/>
                <a:cs typeface="Arial"/>
                <a:sym typeface="Arial"/>
              </a:rPr>
              <a:t> Thank you! </a:t>
            </a:r>
          </a:p>
          <a:p>
            <a:pPr marL="158750" marR="0" lvl="0" indent="0" algn="l" defTabSz="914400" rtl="0" eaLnBrk="1" fontAlgn="auto" latinLnBrk="0" hangingPunct="1">
              <a:lnSpc>
                <a:spcPct val="100000"/>
              </a:lnSpc>
              <a:spcBef>
                <a:spcPts val="0"/>
              </a:spcBef>
              <a:spcAft>
                <a:spcPts val="0"/>
              </a:spcAft>
              <a:buClr>
                <a:srgbClr val="000000"/>
              </a:buClr>
              <a:buSzPts val="1100"/>
              <a:buFont typeface="Arial"/>
              <a:buNone/>
              <a:tabLst/>
              <a:defRPr/>
            </a:pPr>
            <a:endParaRPr lang="en-US" sz="1100" b="0" i="0" u="none" strike="noStrike" cap="none" dirty="0" smtClean="0">
              <a:solidFill>
                <a:srgbClr val="000000"/>
              </a:solidFill>
              <a:effectLst/>
              <a:latin typeface="Arial"/>
              <a:ea typeface="Arial"/>
              <a:cs typeface="Arial"/>
              <a:sym typeface="Arial"/>
            </a:endParaRPr>
          </a:p>
          <a:p>
            <a:pPr marL="158750" indent="0">
              <a:buNone/>
            </a:pPr>
            <a:endParaRPr lang="en-US" sz="1100" b="0" i="0" u="none" strike="noStrike" cap="none" dirty="0" smtClean="0">
              <a:solidFill>
                <a:srgbClr val="000000"/>
              </a:solidFill>
              <a:effectLst/>
              <a:latin typeface="Arial"/>
              <a:ea typeface="Arial"/>
              <a:cs typeface="Arial"/>
              <a:sym typeface="Arial"/>
            </a:endParaRPr>
          </a:p>
          <a:p>
            <a:pPr marL="158750" indent="0">
              <a:buNone/>
            </a:pPr>
            <a:r>
              <a:rPr lang="en-US" sz="1100" b="0" i="0" u="none" strike="noStrike" cap="none" dirty="0" smtClean="0">
                <a:solidFill>
                  <a:srgbClr val="000000"/>
                </a:solidFill>
                <a:effectLst/>
                <a:latin typeface="Arial"/>
                <a:ea typeface="Arial"/>
                <a:cs typeface="Arial"/>
                <a:sym typeface="Arial"/>
              </a:rPr>
              <a:t>https://uxdesign.cc/beginners-mind-in-ux-design-with-shunryu-suzuki-11a00787c8a9</a:t>
            </a:r>
          </a:p>
          <a:p>
            <a:pPr marL="158750" indent="0">
              <a:buNone/>
            </a:pPr>
            <a:r>
              <a:rPr lang="en-US" sz="1100" b="0" i="0" u="none" strike="noStrike" cap="none" dirty="0" smtClean="0">
                <a:solidFill>
                  <a:srgbClr val="000000"/>
                </a:solidFill>
                <a:effectLst/>
                <a:latin typeface="Arial"/>
                <a:ea typeface="Arial"/>
                <a:cs typeface="Arial"/>
                <a:sym typeface="Arial"/>
              </a:rPr>
              <a:t>https://harlemyogastudio.com/embracing-a-beginners-mind/</a:t>
            </a:r>
          </a:p>
          <a:p>
            <a:pPr marL="158750" indent="0">
              <a:buNone/>
            </a:pPr>
            <a:endParaRPr lang="en-US" sz="1100" b="0" i="0" u="none" strike="noStrike" cap="none" dirty="0" smtClean="0">
              <a:solidFill>
                <a:srgbClr val="000000"/>
              </a:solidFill>
              <a:effectLst/>
              <a:latin typeface="Arial"/>
              <a:ea typeface="Arial"/>
              <a:cs typeface="Arial"/>
              <a:sym typeface="Arial"/>
            </a:endParaRPr>
          </a:p>
          <a:p>
            <a:pPr marL="158750" indent="0">
              <a:buNone/>
            </a:pPr>
            <a:endParaRPr lang="en-US" sz="1100" b="0" i="0" u="none" strike="noStrike" cap="none" dirty="0" smtClean="0">
              <a:solidFill>
                <a:srgbClr val="000000"/>
              </a:solidFill>
              <a:effectLst/>
              <a:latin typeface="Arial"/>
              <a:ea typeface="Arial"/>
              <a:cs typeface="Arial"/>
              <a:sym typeface="Arial"/>
            </a:endParaRPr>
          </a:p>
          <a:p>
            <a:pPr marL="158750" indent="0">
              <a:buNone/>
            </a:pPr>
            <a:endParaRPr lang="en-US" sz="1100" b="0" i="0" u="none" strike="noStrike" cap="none" dirty="0" smtClean="0">
              <a:solidFill>
                <a:srgbClr val="000000"/>
              </a:solidFill>
              <a:effectLst/>
              <a:latin typeface="Arial"/>
              <a:ea typeface="Arial"/>
              <a:cs typeface="Arial"/>
              <a:sym typeface="Arial"/>
            </a:endParaRPr>
          </a:p>
          <a:p>
            <a:pPr marL="158750" indent="0">
              <a:buNone/>
            </a:pPr>
            <a:r>
              <a:rPr lang="en-US" sz="1100" b="0" i="0" u="none" strike="noStrike" cap="none" dirty="0" smtClean="0">
                <a:solidFill>
                  <a:srgbClr val="000000"/>
                </a:solidFill>
                <a:effectLst/>
                <a:latin typeface="Arial"/>
                <a:ea typeface="Arial"/>
                <a:cs typeface="Arial"/>
                <a:sym typeface="Arial"/>
              </a:rPr>
              <a:t>Background</a:t>
            </a:r>
            <a:r>
              <a:rPr lang="en-US" sz="1100" b="0" i="0" u="none" strike="noStrike" cap="none" baseline="0" dirty="0" smtClean="0">
                <a:solidFill>
                  <a:srgbClr val="000000"/>
                </a:solidFill>
                <a:effectLst/>
                <a:latin typeface="Arial"/>
                <a:ea typeface="Arial"/>
                <a:cs typeface="Arial"/>
                <a:sym typeface="Arial"/>
              </a:rPr>
              <a:t> on beginner’s mind:</a:t>
            </a:r>
            <a:endParaRPr lang="en-US" sz="1100" b="0" i="0" u="none" strike="noStrike" cap="none" dirty="0" smtClean="0">
              <a:solidFill>
                <a:srgbClr val="000000"/>
              </a:solidFill>
              <a:effectLst/>
              <a:latin typeface="Arial"/>
              <a:ea typeface="Arial"/>
              <a:cs typeface="Arial"/>
              <a:sym typeface="Arial"/>
            </a:endParaRPr>
          </a:p>
          <a:p>
            <a:pPr marL="158750" indent="0">
              <a:buNone/>
            </a:pPr>
            <a:endParaRPr lang="en-US" sz="1100" b="0" i="0" u="none" strike="noStrike" cap="none" baseline="0" dirty="0" smtClean="0">
              <a:solidFill>
                <a:srgbClr val="000000"/>
              </a:solidFill>
              <a:effectLst/>
              <a:latin typeface="Arial"/>
              <a:ea typeface="Arial"/>
              <a:cs typeface="Arial"/>
              <a:sym typeface="Arial"/>
            </a:endParaRPr>
          </a:p>
          <a:p>
            <a:r>
              <a:rPr lang="en-US" sz="1100" b="1" i="0" u="none" strike="noStrike" cap="none" dirty="0" smtClean="0">
                <a:solidFill>
                  <a:srgbClr val="000000"/>
                </a:solidFill>
                <a:effectLst/>
                <a:latin typeface="Arial"/>
                <a:ea typeface="Arial"/>
                <a:cs typeface="Arial"/>
                <a:sym typeface="Arial"/>
              </a:rPr>
              <a:t>“Beginner’s mind”. Having a beginner’s mind means to practice each day…with the enthusiasm of the beginning, with the desire to discover new things, taking in everything you experience.</a:t>
            </a:r>
          </a:p>
          <a:p>
            <a:r>
              <a:rPr lang="en-US" sz="1100" b="0" i="0" u="none" strike="noStrike" cap="none" dirty="0" smtClean="0">
                <a:solidFill>
                  <a:srgbClr val="000000"/>
                </a:solidFill>
                <a:effectLst/>
                <a:latin typeface="Arial"/>
                <a:ea typeface="Arial"/>
                <a:cs typeface="Arial"/>
                <a:sym typeface="Arial"/>
              </a:rPr>
              <a:t>The purpose of the practice is to always keep pure the mind like that of an amateur.</a:t>
            </a:r>
          </a:p>
          <a:p>
            <a:r>
              <a:rPr lang="en-US" sz="1100" b="0" i="0" u="none" strike="noStrike" cap="none" dirty="0" smtClean="0">
                <a:solidFill>
                  <a:srgbClr val="000000"/>
                </a:solidFill>
                <a:effectLst/>
                <a:latin typeface="Arial"/>
                <a:ea typeface="Arial"/>
                <a:cs typeface="Arial"/>
                <a:sym typeface="Arial"/>
              </a:rPr>
              <a:t>This beginner’s mind is very hard to keep.</a:t>
            </a:r>
          </a:p>
          <a:p>
            <a:pPr marL="158750" indent="0">
              <a:buNone/>
            </a:pPr>
            <a:endParaRPr lang="en-US" sz="1100" b="0" i="0" u="none" strike="noStrike" cap="none" baseline="0" dirty="0" smtClean="0">
              <a:solidFill>
                <a:srgbClr val="000000"/>
              </a:solidFill>
              <a:effectLst/>
              <a:latin typeface="Arial"/>
              <a:ea typeface="Arial"/>
              <a:cs typeface="Arial"/>
              <a:sym typeface="Arial"/>
            </a:endParaRPr>
          </a:p>
          <a:p>
            <a:pPr marL="158750" indent="0">
              <a:buNone/>
            </a:pPr>
            <a:r>
              <a:rPr lang="en-US" sz="1100" b="0" i="0" u="none" strike="noStrike" cap="none" dirty="0" smtClean="0">
                <a:solidFill>
                  <a:srgbClr val="000000"/>
                </a:solidFill>
                <a:effectLst/>
                <a:latin typeface="Arial"/>
                <a:ea typeface="Arial"/>
                <a:cs typeface="Arial"/>
                <a:sym typeface="Arial"/>
              </a:rPr>
              <a:t>DORA:</a:t>
            </a:r>
            <a:r>
              <a:rPr lang="en-US" sz="1100" b="0" i="0" u="none" strike="noStrike" cap="none" baseline="0" dirty="0" smtClean="0">
                <a:solidFill>
                  <a:srgbClr val="000000"/>
                </a:solidFill>
                <a:effectLst/>
                <a:latin typeface="Arial"/>
                <a:ea typeface="Arial"/>
                <a:cs typeface="Arial"/>
                <a:sym typeface="Arial"/>
              </a:rPr>
              <a:t> </a:t>
            </a:r>
            <a:r>
              <a:rPr lang="en-US" sz="1100" b="0" i="0" u="none" strike="noStrike" cap="none" dirty="0" smtClean="0">
                <a:solidFill>
                  <a:srgbClr val="000000"/>
                </a:solidFill>
                <a:effectLst/>
                <a:latin typeface="Arial"/>
                <a:ea typeface="Arial"/>
                <a:cs typeface="Arial"/>
                <a:sym typeface="Arial"/>
              </a:rPr>
              <a:t>The Declaration on Research Assessment (DORA) </a:t>
            </a:r>
            <a:endParaRPr lang="en-US" sz="1100" b="0" i="0" u="none" strike="noStrike" cap="none" baseline="0" dirty="0" smtClean="0">
              <a:solidFill>
                <a:srgbClr val="000000"/>
              </a:solidFill>
              <a:effectLst/>
              <a:latin typeface="Arial"/>
              <a:ea typeface="Arial"/>
              <a:cs typeface="Arial"/>
              <a:sym typeface="Arial"/>
            </a:endParaRPr>
          </a:p>
          <a:p>
            <a:pPr marL="0" lvl="0" indent="0" algn="l" rtl="0">
              <a:spcBef>
                <a:spcPts val="0"/>
              </a:spcBef>
              <a:spcAft>
                <a:spcPts val="0"/>
              </a:spcAft>
              <a:buNone/>
            </a:pPr>
            <a:endParaRPr lang="en-US" dirty="0" smtClean="0"/>
          </a:p>
          <a:p>
            <a:endParaRPr lang="en-US" sz="1100" b="0" i="0" u="none" strike="noStrike" cap="none" dirty="0" smtClean="0">
              <a:solidFill>
                <a:srgbClr val="000000"/>
              </a:solidFill>
              <a:effectLst/>
              <a:latin typeface="Arial"/>
              <a:ea typeface="Arial"/>
              <a:cs typeface="Arial"/>
              <a:sym typeface="Arial"/>
            </a:endParaRPr>
          </a:p>
          <a:p>
            <a:endParaRPr lang="en-US" dirty="0" smtClean="0"/>
          </a:p>
          <a:p>
            <a:pPr marL="0" lvl="0" indent="0" algn="l" rtl="0">
              <a:lnSpc>
                <a:spcPct val="115000"/>
              </a:lnSpc>
              <a:spcBef>
                <a:spcPts val="1200"/>
              </a:spcBef>
              <a:spcAft>
                <a:spcPts val="0"/>
              </a:spcAft>
              <a:buClr>
                <a:schemeClr val="dk1"/>
              </a:buClr>
              <a:buSzPts val="1100"/>
              <a:buFont typeface="Arial"/>
              <a:buNone/>
            </a:pPr>
            <a:endParaRPr dirty="0"/>
          </a:p>
        </p:txBody>
      </p:sp>
    </p:spTree>
    <p:extLst>
      <p:ext uri="{BB962C8B-B14F-4D97-AF65-F5344CB8AC3E}">
        <p14:creationId xmlns:p14="http://schemas.microsoft.com/office/powerpoint/2010/main" val="3374410624"/>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3" Type="http://schemas.openxmlformats.org/officeDocument/2006/relationships/slideMaster" Target="../slideMasters/slideMaster1.xml"/><Relationship Id="rId2" Type="http://schemas.openxmlformats.org/officeDocument/2006/relationships/tags" Target="../tags/tag2.xml"/><Relationship Id="rId1" Type="http://schemas.openxmlformats.org/officeDocument/2006/relationships/tags" Target="../tags/tag1.xml"/><Relationship Id="rId4" Type="http://schemas.openxmlformats.org/officeDocument/2006/relationships/image" Target="../media/image2.png"/></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9"/>
        <p:cNvGrpSpPr/>
        <p:nvPr/>
      </p:nvGrpSpPr>
      <p:grpSpPr>
        <a:xfrm>
          <a:off x="0" y="0"/>
          <a:ext cx="0" cy="0"/>
          <a:chOff x="0" y="0"/>
          <a:chExt cx="0" cy="0"/>
        </a:xfrm>
      </p:grpSpPr>
      <p:sp>
        <p:nvSpPr>
          <p:cNvPr id="10" name="Google Shape;10;p2"/>
          <p:cNvSpPr txBox="1">
            <a:spLocks noGrp="1"/>
          </p:cNvSpPr>
          <p:nvPr>
            <p:ph type="ctrTitle"/>
          </p:nvPr>
        </p:nvSpPr>
        <p:spPr>
          <a:xfrm>
            <a:off x="1375375" y="414000"/>
            <a:ext cx="7346400" cy="1542000"/>
          </a:xfrm>
          <a:prstGeom prst="rect">
            <a:avLst/>
          </a:prstGeom>
        </p:spPr>
        <p:txBody>
          <a:bodyPr spcFirstLastPara="1" wrap="square" lIns="91425" tIns="91425" rIns="91425" bIns="91425" anchor="t" anchorCtr="0">
            <a:normAutofit/>
          </a:bodyPr>
          <a:lstStyle>
            <a:lvl1pPr lvl="0">
              <a:spcBef>
                <a:spcPts val="0"/>
              </a:spcBef>
              <a:spcAft>
                <a:spcPts val="0"/>
              </a:spcAft>
              <a:buClr>
                <a:srgbClr val="000000"/>
              </a:buClr>
              <a:buSzPts val="4800"/>
              <a:buNone/>
              <a:defRPr sz="4800">
                <a:solidFill>
                  <a:srgbClr val="000000"/>
                </a:solidFill>
              </a:defRPr>
            </a:lvl1pPr>
            <a:lvl2pPr lvl="1">
              <a:spcBef>
                <a:spcPts val="0"/>
              </a:spcBef>
              <a:spcAft>
                <a:spcPts val="0"/>
              </a:spcAft>
              <a:buClr>
                <a:srgbClr val="000000"/>
              </a:buClr>
              <a:buSzPts val="4800"/>
              <a:buNone/>
              <a:defRPr sz="4800">
                <a:solidFill>
                  <a:srgbClr val="000000"/>
                </a:solidFill>
              </a:defRPr>
            </a:lvl2pPr>
            <a:lvl3pPr lvl="2">
              <a:spcBef>
                <a:spcPts val="0"/>
              </a:spcBef>
              <a:spcAft>
                <a:spcPts val="0"/>
              </a:spcAft>
              <a:buClr>
                <a:srgbClr val="000000"/>
              </a:buClr>
              <a:buSzPts val="4800"/>
              <a:buNone/>
              <a:defRPr sz="4800">
                <a:solidFill>
                  <a:srgbClr val="000000"/>
                </a:solidFill>
              </a:defRPr>
            </a:lvl3pPr>
            <a:lvl4pPr lvl="3">
              <a:spcBef>
                <a:spcPts val="0"/>
              </a:spcBef>
              <a:spcAft>
                <a:spcPts val="0"/>
              </a:spcAft>
              <a:buClr>
                <a:srgbClr val="000000"/>
              </a:buClr>
              <a:buSzPts val="4800"/>
              <a:buNone/>
              <a:defRPr sz="4800">
                <a:solidFill>
                  <a:srgbClr val="000000"/>
                </a:solidFill>
              </a:defRPr>
            </a:lvl4pPr>
            <a:lvl5pPr lvl="4">
              <a:spcBef>
                <a:spcPts val="0"/>
              </a:spcBef>
              <a:spcAft>
                <a:spcPts val="0"/>
              </a:spcAft>
              <a:buClr>
                <a:srgbClr val="000000"/>
              </a:buClr>
              <a:buSzPts val="4800"/>
              <a:buNone/>
              <a:defRPr sz="4800">
                <a:solidFill>
                  <a:srgbClr val="000000"/>
                </a:solidFill>
              </a:defRPr>
            </a:lvl5pPr>
            <a:lvl6pPr lvl="5">
              <a:spcBef>
                <a:spcPts val="0"/>
              </a:spcBef>
              <a:spcAft>
                <a:spcPts val="0"/>
              </a:spcAft>
              <a:buClr>
                <a:srgbClr val="000000"/>
              </a:buClr>
              <a:buSzPts val="4800"/>
              <a:buNone/>
              <a:defRPr sz="4800">
                <a:solidFill>
                  <a:srgbClr val="000000"/>
                </a:solidFill>
              </a:defRPr>
            </a:lvl6pPr>
            <a:lvl7pPr lvl="6">
              <a:spcBef>
                <a:spcPts val="0"/>
              </a:spcBef>
              <a:spcAft>
                <a:spcPts val="0"/>
              </a:spcAft>
              <a:buClr>
                <a:srgbClr val="000000"/>
              </a:buClr>
              <a:buSzPts val="4800"/>
              <a:buNone/>
              <a:defRPr sz="4800">
                <a:solidFill>
                  <a:srgbClr val="000000"/>
                </a:solidFill>
              </a:defRPr>
            </a:lvl7pPr>
            <a:lvl8pPr lvl="7">
              <a:spcBef>
                <a:spcPts val="0"/>
              </a:spcBef>
              <a:spcAft>
                <a:spcPts val="0"/>
              </a:spcAft>
              <a:buClr>
                <a:srgbClr val="000000"/>
              </a:buClr>
              <a:buSzPts val="4800"/>
              <a:buNone/>
              <a:defRPr sz="4800">
                <a:solidFill>
                  <a:srgbClr val="000000"/>
                </a:solidFill>
              </a:defRPr>
            </a:lvl8pPr>
            <a:lvl9pPr lvl="8">
              <a:spcBef>
                <a:spcPts val="0"/>
              </a:spcBef>
              <a:spcAft>
                <a:spcPts val="0"/>
              </a:spcAft>
              <a:buClr>
                <a:srgbClr val="000000"/>
              </a:buClr>
              <a:buSzPts val="4800"/>
              <a:buNone/>
              <a:defRPr sz="4800">
                <a:solidFill>
                  <a:srgbClr val="000000"/>
                </a:solidFill>
              </a:defRPr>
            </a:lvl9pPr>
          </a:lstStyle>
          <a:p>
            <a:endParaRPr/>
          </a:p>
        </p:txBody>
      </p:sp>
      <p:sp>
        <p:nvSpPr>
          <p:cNvPr id="11" name="Google Shape;11;p2"/>
          <p:cNvSpPr txBox="1">
            <a:spLocks noGrp="1"/>
          </p:cNvSpPr>
          <p:nvPr>
            <p:ph type="subTitle" idx="1"/>
          </p:nvPr>
        </p:nvSpPr>
        <p:spPr>
          <a:xfrm>
            <a:off x="1406242" y="3528600"/>
            <a:ext cx="6331500" cy="1241700"/>
          </a:xfrm>
          <a:prstGeom prst="rect">
            <a:avLst/>
          </a:prstGeom>
        </p:spPr>
        <p:txBody>
          <a:bodyPr spcFirstLastPara="1" wrap="square" lIns="91425" tIns="91425" rIns="91425" bIns="91425" anchor="b" anchorCtr="0">
            <a:normAutofit/>
          </a:bodyPr>
          <a:lstStyle>
            <a:lvl1pPr lvl="0">
              <a:lnSpc>
                <a:spcPct val="100000"/>
              </a:lnSpc>
              <a:spcBef>
                <a:spcPts val="0"/>
              </a:spcBef>
              <a:spcAft>
                <a:spcPts val="0"/>
              </a:spcAft>
              <a:buClr>
                <a:srgbClr val="000000"/>
              </a:buClr>
              <a:buSzPts val="1800"/>
              <a:buNone/>
              <a:defRPr>
                <a:solidFill>
                  <a:srgbClr val="000000"/>
                </a:solidFill>
              </a:defRPr>
            </a:lvl1pPr>
            <a:lvl2pPr lvl="1">
              <a:lnSpc>
                <a:spcPct val="100000"/>
              </a:lnSpc>
              <a:spcBef>
                <a:spcPts val="0"/>
              </a:spcBef>
              <a:spcAft>
                <a:spcPts val="0"/>
              </a:spcAft>
              <a:buClr>
                <a:srgbClr val="000000"/>
              </a:buClr>
              <a:buSzPts val="1800"/>
              <a:buNone/>
              <a:defRPr sz="1800">
                <a:solidFill>
                  <a:srgbClr val="000000"/>
                </a:solidFill>
              </a:defRPr>
            </a:lvl2pPr>
            <a:lvl3pPr lvl="2">
              <a:lnSpc>
                <a:spcPct val="100000"/>
              </a:lnSpc>
              <a:spcBef>
                <a:spcPts val="0"/>
              </a:spcBef>
              <a:spcAft>
                <a:spcPts val="0"/>
              </a:spcAft>
              <a:buClr>
                <a:srgbClr val="000000"/>
              </a:buClr>
              <a:buSzPts val="1800"/>
              <a:buNone/>
              <a:defRPr sz="1800">
                <a:solidFill>
                  <a:srgbClr val="000000"/>
                </a:solidFill>
              </a:defRPr>
            </a:lvl3pPr>
            <a:lvl4pPr lvl="3">
              <a:lnSpc>
                <a:spcPct val="100000"/>
              </a:lnSpc>
              <a:spcBef>
                <a:spcPts val="0"/>
              </a:spcBef>
              <a:spcAft>
                <a:spcPts val="0"/>
              </a:spcAft>
              <a:buClr>
                <a:srgbClr val="000000"/>
              </a:buClr>
              <a:buSzPts val="1800"/>
              <a:buNone/>
              <a:defRPr sz="1800">
                <a:solidFill>
                  <a:srgbClr val="000000"/>
                </a:solidFill>
              </a:defRPr>
            </a:lvl4pPr>
            <a:lvl5pPr lvl="4">
              <a:lnSpc>
                <a:spcPct val="100000"/>
              </a:lnSpc>
              <a:spcBef>
                <a:spcPts val="0"/>
              </a:spcBef>
              <a:spcAft>
                <a:spcPts val="0"/>
              </a:spcAft>
              <a:buClr>
                <a:srgbClr val="000000"/>
              </a:buClr>
              <a:buSzPts val="1800"/>
              <a:buNone/>
              <a:defRPr sz="1800">
                <a:solidFill>
                  <a:srgbClr val="000000"/>
                </a:solidFill>
              </a:defRPr>
            </a:lvl5pPr>
            <a:lvl6pPr lvl="5">
              <a:lnSpc>
                <a:spcPct val="100000"/>
              </a:lnSpc>
              <a:spcBef>
                <a:spcPts val="0"/>
              </a:spcBef>
              <a:spcAft>
                <a:spcPts val="0"/>
              </a:spcAft>
              <a:buClr>
                <a:srgbClr val="000000"/>
              </a:buClr>
              <a:buSzPts val="1800"/>
              <a:buNone/>
              <a:defRPr sz="1800">
                <a:solidFill>
                  <a:srgbClr val="000000"/>
                </a:solidFill>
              </a:defRPr>
            </a:lvl6pPr>
            <a:lvl7pPr lvl="6">
              <a:lnSpc>
                <a:spcPct val="100000"/>
              </a:lnSpc>
              <a:spcBef>
                <a:spcPts val="0"/>
              </a:spcBef>
              <a:spcAft>
                <a:spcPts val="0"/>
              </a:spcAft>
              <a:buClr>
                <a:srgbClr val="000000"/>
              </a:buClr>
              <a:buSzPts val="1800"/>
              <a:buNone/>
              <a:defRPr sz="1800">
                <a:solidFill>
                  <a:srgbClr val="000000"/>
                </a:solidFill>
              </a:defRPr>
            </a:lvl7pPr>
            <a:lvl8pPr lvl="7">
              <a:lnSpc>
                <a:spcPct val="100000"/>
              </a:lnSpc>
              <a:spcBef>
                <a:spcPts val="0"/>
              </a:spcBef>
              <a:spcAft>
                <a:spcPts val="0"/>
              </a:spcAft>
              <a:buClr>
                <a:srgbClr val="000000"/>
              </a:buClr>
              <a:buSzPts val="1800"/>
              <a:buNone/>
              <a:defRPr sz="1800">
                <a:solidFill>
                  <a:srgbClr val="000000"/>
                </a:solidFill>
              </a:defRPr>
            </a:lvl8pPr>
            <a:lvl9pPr lvl="8">
              <a:lnSpc>
                <a:spcPct val="100000"/>
              </a:lnSpc>
              <a:spcBef>
                <a:spcPts val="0"/>
              </a:spcBef>
              <a:spcAft>
                <a:spcPts val="0"/>
              </a:spcAft>
              <a:buClr>
                <a:srgbClr val="000000"/>
              </a:buClr>
              <a:buSzPts val="1800"/>
              <a:buNone/>
              <a:defRPr sz="1800">
                <a:solidFill>
                  <a:srgbClr val="000000"/>
                </a:solidFill>
              </a:defRPr>
            </a:lvl9pPr>
          </a:lstStyle>
          <a:p>
            <a:endParaRPr/>
          </a:p>
        </p:txBody>
      </p:sp>
      <p:cxnSp>
        <p:nvCxnSpPr>
          <p:cNvPr id="12" name="Google Shape;12;p2"/>
          <p:cNvCxnSpPr/>
          <p:nvPr/>
        </p:nvCxnSpPr>
        <p:spPr>
          <a:xfrm>
            <a:off x="1375375" y="263250"/>
            <a:ext cx="7346400" cy="0"/>
          </a:xfrm>
          <a:prstGeom prst="straightConnector1">
            <a:avLst/>
          </a:prstGeom>
          <a:noFill/>
          <a:ln w="28575" cap="flat" cmpd="sng">
            <a:solidFill>
              <a:srgbClr val="005581"/>
            </a:solidFill>
            <a:prstDash val="solid"/>
            <a:round/>
            <a:headEnd type="none" w="sm" len="sm"/>
            <a:tailEnd type="none" w="sm" len="sm"/>
          </a:ln>
        </p:spPr>
      </p:cxnSp>
      <p:cxnSp>
        <p:nvCxnSpPr>
          <p:cNvPr id="13" name="Google Shape;13;p2"/>
          <p:cNvCxnSpPr/>
          <p:nvPr/>
        </p:nvCxnSpPr>
        <p:spPr>
          <a:xfrm>
            <a:off x="1375375" y="4892400"/>
            <a:ext cx="7346400" cy="0"/>
          </a:xfrm>
          <a:prstGeom prst="straightConnector1">
            <a:avLst/>
          </a:prstGeom>
          <a:noFill/>
          <a:ln w="28575" cap="flat" cmpd="sng">
            <a:solidFill>
              <a:srgbClr val="005581"/>
            </a:solidFill>
            <a:prstDash val="solid"/>
            <a:round/>
            <a:headEnd type="none" w="sm" len="sm"/>
            <a:tailEnd type="none" w="sm" len="sm"/>
          </a:ln>
        </p:spPr>
      </p:cxnSp>
      <p:sp>
        <p:nvSpPr>
          <p:cNvPr id="14" name="Google Shape;14;p2"/>
          <p:cNvSpPr txBox="1"/>
          <p:nvPr/>
        </p:nvSpPr>
        <p:spPr>
          <a:xfrm>
            <a:off x="8497999" y="4688759"/>
            <a:ext cx="548700" cy="393600"/>
          </a:xfrm>
          <a:prstGeom prst="rect">
            <a:avLst/>
          </a:prstGeom>
          <a:noFill/>
          <a:ln>
            <a:noFill/>
          </a:ln>
        </p:spPr>
        <p:txBody>
          <a:bodyPr spcFirstLastPara="1" wrap="square" lIns="91425" tIns="91425" rIns="91425" bIns="91425" anchor="ctr" anchorCtr="0">
            <a:noAutofit/>
          </a:bodyPr>
          <a:lstStyle/>
          <a:p>
            <a:pPr marL="0" lvl="0" indent="0" algn="r" rtl="0">
              <a:spcBef>
                <a:spcPts val="0"/>
              </a:spcBef>
              <a:spcAft>
                <a:spcPts val="0"/>
              </a:spcAft>
              <a:buNone/>
            </a:pPr>
            <a:fld id="{00000000-1234-1234-1234-123412341234}" type="slidenum">
              <a:rPr lang="en" sz="1000">
                <a:latin typeface="Lato"/>
                <a:ea typeface="Lato"/>
                <a:cs typeface="Lato"/>
                <a:sym typeface="Lato"/>
              </a:rPr>
              <a:t>‹#›</a:t>
            </a:fld>
            <a:endParaRPr sz="1000">
              <a:latin typeface="Lato"/>
              <a:ea typeface="Lato"/>
              <a:cs typeface="Lato"/>
              <a:sym typeface="Lato"/>
            </a:endParaRPr>
          </a:p>
        </p:txBody>
      </p:sp>
      <p:cxnSp>
        <p:nvCxnSpPr>
          <p:cNvPr id="15" name="Google Shape;15;p2"/>
          <p:cNvCxnSpPr/>
          <p:nvPr/>
        </p:nvCxnSpPr>
        <p:spPr>
          <a:xfrm>
            <a:off x="235723" y="4149450"/>
            <a:ext cx="183300" cy="0"/>
          </a:xfrm>
          <a:prstGeom prst="straightConnector1">
            <a:avLst/>
          </a:prstGeom>
          <a:noFill/>
          <a:ln w="19050" cap="flat" cmpd="sng">
            <a:solidFill>
              <a:srgbClr val="005581"/>
            </a:solidFill>
            <a:prstDash val="solid"/>
            <a:round/>
            <a:headEnd type="none" w="sm" len="sm"/>
            <a:tailEnd type="none" w="sm" len="sm"/>
          </a:ln>
        </p:spPr>
      </p:cxnSp>
      <p:pic>
        <p:nvPicPr>
          <p:cNvPr id="16" name="Google Shape;16;p2"/>
          <p:cNvPicPr preferRelativeResize="0"/>
          <p:nvPr/>
        </p:nvPicPr>
        <p:blipFill rotWithShape="1">
          <a:blip r:embed="rId2">
            <a:alphaModFix/>
          </a:blip>
          <a:srcRect r="42935"/>
          <a:stretch/>
        </p:blipFill>
        <p:spPr>
          <a:xfrm>
            <a:off x="235725" y="4276525"/>
            <a:ext cx="979875" cy="463475"/>
          </a:xfrm>
          <a:prstGeom prst="rect">
            <a:avLst/>
          </a:prstGeom>
          <a:noFill/>
          <a:ln>
            <a:noFill/>
          </a:ln>
        </p:spPr>
      </p:pic>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itle and body" type="tx">
  <p:cSld name="TITLE_AND_BODY">
    <p:spTree>
      <p:nvGrpSpPr>
        <p:cNvPr id="1" name="Shape 22"/>
        <p:cNvGrpSpPr/>
        <p:nvPr/>
      </p:nvGrpSpPr>
      <p:grpSpPr>
        <a:xfrm>
          <a:off x="0" y="0"/>
          <a:ext cx="0" cy="0"/>
          <a:chOff x="0" y="0"/>
          <a:chExt cx="0" cy="0"/>
        </a:xfrm>
      </p:grpSpPr>
      <p:sp>
        <p:nvSpPr>
          <p:cNvPr id="23" name="Google Shape;23;p4"/>
          <p:cNvSpPr txBox="1">
            <a:spLocks noGrp="1"/>
          </p:cNvSpPr>
          <p:nvPr>
            <p:ph type="title"/>
          </p:nvPr>
        </p:nvSpPr>
        <p:spPr>
          <a:xfrm>
            <a:off x="423600" y="1763100"/>
            <a:ext cx="8296800" cy="1617300"/>
          </a:xfrm>
          <a:prstGeom prst="rect">
            <a:avLst/>
          </a:prstGeom>
        </p:spPr>
        <p:txBody>
          <a:bodyPr spcFirstLastPara="1" wrap="square" lIns="91425" tIns="91425" rIns="91425" bIns="91425" anchor="t" anchorCtr="0">
            <a:normAutofit/>
          </a:bodyPr>
          <a:lstStyle>
            <a:lvl1pPr lvl="0" algn="ctr">
              <a:spcBef>
                <a:spcPts val="0"/>
              </a:spcBef>
              <a:spcAft>
                <a:spcPts val="0"/>
              </a:spcAft>
              <a:buSzPts val="4600"/>
              <a:buNone/>
              <a:defRPr sz="4600"/>
            </a:lvl1pPr>
            <a:lvl2pPr lvl="1" algn="ctr">
              <a:spcBef>
                <a:spcPts val="0"/>
              </a:spcBef>
              <a:spcAft>
                <a:spcPts val="0"/>
              </a:spcAft>
              <a:buSzPts val="4600"/>
              <a:buNone/>
              <a:defRPr sz="4600"/>
            </a:lvl2pPr>
            <a:lvl3pPr lvl="2" algn="ctr">
              <a:spcBef>
                <a:spcPts val="0"/>
              </a:spcBef>
              <a:spcAft>
                <a:spcPts val="0"/>
              </a:spcAft>
              <a:buSzPts val="4600"/>
              <a:buNone/>
              <a:defRPr sz="4600"/>
            </a:lvl3pPr>
            <a:lvl4pPr lvl="3" algn="ctr">
              <a:spcBef>
                <a:spcPts val="0"/>
              </a:spcBef>
              <a:spcAft>
                <a:spcPts val="0"/>
              </a:spcAft>
              <a:buSzPts val="4600"/>
              <a:buNone/>
              <a:defRPr sz="4600"/>
            </a:lvl4pPr>
            <a:lvl5pPr lvl="4" algn="ctr">
              <a:spcBef>
                <a:spcPts val="0"/>
              </a:spcBef>
              <a:spcAft>
                <a:spcPts val="0"/>
              </a:spcAft>
              <a:buSzPts val="4600"/>
              <a:buNone/>
              <a:defRPr sz="4600"/>
            </a:lvl5pPr>
            <a:lvl6pPr lvl="5" algn="ctr">
              <a:spcBef>
                <a:spcPts val="0"/>
              </a:spcBef>
              <a:spcAft>
                <a:spcPts val="0"/>
              </a:spcAft>
              <a:buSzPts val="4600"/>
              <a:buNone/>
              <a:defRPr sz="4600"/>
            </a:lvl6pPr>
            <a:lvl7pPr lvl="6" algn="ctr">
              <a:spcBef>
                <a:spcPts val="0"/>
              </a:spcBef>
              <a:spcAft>
                <a:spcPts val="0"/>
              </a:spcAft>
              <a:buSzPts val="4600"/>
              <a:buNone/>
              <a:defRPr sz="4600"/>
            </a:lvl7pPr>
            <a:lvl8pPr lvl="7" algn="ctr">
              <a:spcBef>
                <a:spcPts val="0"/>
              </a:spcBef>
              <a:spcAft>
                <a:spcPts val="0"/>
              </a:spcAft>
              <a:buSzPts val="4600"/>
              <a:buNone/>
              <a:defRPr sz="4600"/>
            </a:lvl8pPr>
            <a:lvl9pPr lvl="8" algn="ctr">
              <a:spcBef>
                <a:spcPts val="0"/>
              </a:spcBef>
              <a:spcAft>
                <a:spcPts val="0"/>
              </a:spcAft>
              <a:buSzPts val="4600"/>
              <a:buNone/>
              <a:defRPr sz="4600"/>
            </a:lvl9pPr>
          </a:lstStyle>
          <a:p>
            <a:endParaRPr/>
          </a:p>
        </p:txBody>
      </p:sp>
      <p:cxnSp>
        <p:nvCxnSpPr>
          <p:cNvPr id="24" name="Google Shape;24;p4"/>
          <p:cNvCxnSpPr/>
          <p:nvPr/>
        </p:nvCxnSpPr>
        <p:spPr>
          <a:xfrm>
            <a:off x="425200" y="263250"/>
            <a:ext cx="8296800" cy="0"/>
          </a:xfrm>
          <a:prstGeom prst="straightConnector1">
            <a:avLst/>
          </a:prstGeom>
          <a:noFill/>
          <a:ln w="28575" cap="flat" cmpd="sng">
            <a:solidFill>
              <a:srgbClr val="005581"/>
            </a:solidFill>
            <a:prstDash val="solid"/>
            <a:round/>
            <a:headEnd type="none" w="sm" len="sm"/>
            <a:tailEnd type="none" w="sm" len="sm"/>
          </a:ln>
        </p:spPr>
      </p:cxnSp>
      <p:cxnSp>
        <p:nvCxnSpPr>
          <p:cNvPr id="25" name="Google Shape;25;p4"/>
          <p:cNvCxnSpPr/>
          <p:nvPr/>
        </p:nvCxnSpPr>
        <p:spPr>
          <a:xfrm>
            <a:off x="425200" y="4892400"/>
            <a:ext cx="8296800" cy="0"/>
          </a:xfrm>
          <a:prstGeom prst="straightConnector1">
            <a:avLst/>
          </a:prstGeom>
          <a:noFill/>
          <a:ln w="28575" cap="flat" cmpd="sng">
            <a:solidFill>
              <a:srgbClr val="005581"/>
            </a:solidFill>
            <a:prstDash val="solid"/>
            <a:round/>
            <a:headEnd type="none" w="sm" len="sm"/>
            <a:tailEnd type="none" w="sm" len="sm"/>
          </a:ln>
        </p:spPr>
      </p:cxn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two columns" type="twoColTx">
  <p:cSld name="TITLE_AND_TWO_COLUMNS">
    <p:spTree>
      <p:nvGrpSpPr>
        <p:cNvPr id="1" name="Shape 26"/>
        <p:cNvGrpSpPr/>
        <p:nvPr/>
      </p:nvGrpSpPr>
      <p:grpSpPr>
        <a:xfrm>
          <a:off x="0" y="0"/>
          <a:ext cx="0" cy="0"/>
          <a:chOff x="0" y="0"/>
          <a:chExt cx="0" cy="0"/>
        </a:xfrm>
      </p:grpSpPr>
      <p:sp>
        <p:nvSpPr>
          <p:cNvPr id="27" name="Google Shape;27;p5"/>
          <p:cNvSpPr txBox="1">
            <a:spLocks noGrp="1"/>
          </p:cNvSpPr>
          <p:nvPr>
            <p:ph type="title"/>
          </p:nvPr>
        </p:nvSpPr>
        <p:spPr>
          <a:xfrm>
            <a:off x="1363075" y="328825"/>
            <a:ext cx="6321600" cy="6354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sz="2800"/>
            </a:lvl1pPr>
            <a:lvl2pPr lvl="1">
              <a:spcBef>
                <a:spcPts val="0"/>
              </a:spcBef>
              <a:spcAft>
                <a:spcPts val="0"/>
              </a:spcAft>
              <a:buSzPts val="3000"/>
              <a:buNone/>
              <a:defRPr/>
            </a:lvl2pPr>
            <a:lvl3pPr lvl="2">
              <a:spcBef>
                <a:spcPts val="0"/>
              </a:spcBef>
              <a:spcAft>
                <a:spcPts val="0"/>
              </a:spcAft>
              <a:buSzPts val="3000"/>
              <a:buNone/>
              <a:defRPr/>
            </a:lvl3pPr>
            <a:lvl4pPr lvl="3">
              <a:spcBef>
                <a:spcPts val="0"/>
              </a:spcBef>
              <a:spcAft>
                <a:spcPts val="0"/>
              </a:spcAft>
              <a:buSzPts val="3000"/>
              <a:buNone/>
              <a:defRPr/>
            </a:lvl4pPr>
            <a:lvl5pPr lvl="4">
              <a:spcBef>
                <a:spcPts val="0"/>
              </a:spcBef>
              <a:spcAft>
                <a:spcPts val="0"/>
              </a:spcAft>
              <a:buSzPts val="3000"/>
              <a:buNone/>
              <a:defRPr/>
            </a:lvl5pPr>
            <a:lvl6pPr lvl="5">
              <a:spcBef>
                <a:spcPts val="0"/>
              </a:spcBef>
              <a:spcAft>
                <a:spcPts val="0"/>
              </a:spcAft>
              <a:buSzPts val="3000"/>
              <a:buNone/>
              <a:defRPr/>
            </a:lvl6pPr>
            <a:lvl7pPr lvl="6">
              <a:spcBef>
                <a:spcPts val="0"/>
              </a:spcBef>
              <a:spcAft>
                <a:spcPts val="0"/>
              </a:spcAft>
              <a:buSzPts val="3000"/>
              <a:buNone/>
              <a:defRPr/>
            </a:lvl7pPr>
            <a:lvl8pPr lvl="7">
              <a:spcBef>
                <a:spcPts val="0"/>
              </a:spcBef>
              <a:spcAft>
                <a:spcPts val="0"/>
              </a:spcAft>
              <a:buSzPts val="3000"/>
              <a:buNone/>
              <a:defRPr/>
            </a:lvl8pPr>
            <a:lvl9pPr lvl="8">
              <a:spcBef>
                <a:spcPts val="0"/>
              </a:spcBef>
              <a:spcAft>
                <a:spcPts val="0"/>
              </a:spcAft>
              <a:buSzPts val="3000"/>
              <a:buNone/>
              <a:defRPr/>
            </a:lvl9pPr>
          </a:lstStyle>
          <a:p>
            <a:endParaRPr/>
          </a:p>
        </p:txBody>
      </p:sp>
      <p:sp>
        <p:nvSpPr>
          <p:cNvPr id="28" name="Google Shape;28;p5"/>
          <p:cNvSpPr txBox="1">
            <a:spLocks noGrp="1"/>
          </p:cNvSpPr>
          <p:nvPr>
            <p:ph type="body" idx="1"/>
          </p:nvPr>
        </p:nvSpPr>
        <p:spPr>
          <a:xfrm>
            <a:off x="1363075" y="964225"/>
            <a:ext cx="7358700" cy="3775800"/>
          </a:xfrm>
          <a:prstGeom prst="rect">
            <a:avLst/>
          </a:prstGeom>
        </p:spPr>
        <p:txBody>
          <a:bodyPr spcFirstLastPara="1" wrap="square" lIns="91425" tIns="91425" rIns="91425" bIns="91425" anchor="t" anchorCtr="0">
            <a:normAutofit/>
          </a:bodyPr>
          <a:lstStyle>
            <a:lvl1pPr marL="457200" lvl="0" indent="-342900">
              <a:spcBef>
                <a:spcPts val="0"/>
              </a:spcBef>
              <a:spcAft>
                <a:spcPts val="0"/>
              </a:spcAft>
              <a:buSzPts val="1800"/>
              <a:buChar char="●"/>
              <a:defRPr/>
            </a:lvl1pPr>
            <a:lvl2pPr marL="914400" lvl="1" indent="-330200">
              <a:spcBef>
                <a:spcPts val="0"/>
              </a:spcBef>
              <a:spcAft>
                <a:spcPts val="0"/>
              </a:spcAft>
              <a:buSzPts val="1600"/>
              <a:buChar char="○"/>
              <a:defRPr sz="1600"/>
            </a:lvl2pPr>
            <a:lvl3pPr marL="1371600" lvl="2" indent="-317500">
              <a:spcBef>
                <a:spcPts val="0"/>
              </a:spcBef>
              <a:spcAft>
                <a:spcPts val="0"/>
              </a:spcAft>
              <a:buSzPts val="1400"/>
              <a:buChar char="■"/>
              <a:defRPr/>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cxnSp>
        <p:nvCxnSpPr>
          <p:cNvPr id="29" name="Google Shape;29;p5"/>
          <p:cNvCxnSpPr/>
          <p:nvPr/>
        </p:nvCxnSpPr>
        <p:spPr>
          <a:xfrm>
            <a:off x="1363075" y="263250"/>
            <a:ext cx="7358700" cy="0"/>
          </a:xfrm>
          <a:prstGeom prst="straightConnector1">
            <a:avLst/>
          </a:prstGeom>
          <a:noFill/>
          <a:ln w="28575" cap="flat" cmpd="sng">
            <a:solidFill>
              <a:srgbClr val="005581"/>
            </a:solidFill>
            <a:prstDash val="solid"/>
            <a:round/>
            <a:headEnd type="none" w="sm" len="sm"/>
            <a:tailEnd type="none" w="sm" len="sm"/>
          </a:ln>
        </p:spPr>
      </p:cxnSp>
      <p:cxnSp>
        <p:nvCxnSpPr>
          <p:cNvPr id="30" name="Google Shape;30;p5"/>
          <p:cNvCxnSpPr/>
          <p:nvPr/>
        </p:nvCxnSpPr>
        <p:spPr>
          <a:xfrm>
            <a:off x="1363075" y="4892400"/>
            <a:ext cx="7358700" cy="0"/>
          </a:xfrm>
          <a:prstGeom prst="straightConnector1">
            <a:avLst/>
          </a:prstGeom>
          <a:noFill/>
          <a:ln w="28575" cap="flat" cmpd="sng">
            <a:solidFill>
              <a:srgbClr val="005581"/>
            </a:solidFill>
            <a:prstDash val="solid"/>
            <a:round/>
            <a:headEnd type="none" w="sm" len="sm"/>
            <a:tailEnd type="none" w="sm" len="sm"/>
          </a:ln>
        </p:spPr>
      </p:cxnSp>
      <p:cxnSp>
        <p:nvCxnSpPr>
          <p:cNvPr id="31" name="Google Shape;31;p5"/>
          <p:cNvCxnSpPr/>
          <p:nvPr/>
        </p:nvCxnSpPr>
        <p:spPr>
          <a:xfrm>
            <a:off x="235723" y="4149450"/>
            <a:ext cx="183300" cy="0"/>
          </a:xfrm>
          <a:prstGeom prst="straightConnector1">
            <a:avLst/>
          </a:prstGeom>
          <a:noFill/>
          <a:ln w="19050" cap="flat" cmpd="sng">
            <a:solidFill>
              <a:srgbClr val="005581"/>
            </a:solidFill>
            <a:prstDash val="solid"/>
            <a:round/>
            <a:headEnd type="none" w="sm" len="sm"/>
            <a:tailEnd type="none" w="sm" len="sm"/>
          </a:ln>
        </p:spPr>
      </p:cxnSp>
      <p:sp>
        <p:nvSpPr>
          <p:cNvPr id="32" name="Google Shape;32;p5"/>
          <p:cNvSpPr txBox="1"/>
          <p:nvPr/>
        </p:nvSpPr>
        <p:spPr>
          <a:xfrm>
            <a:off x="8497999" y="4688759"/>
            <a:ext cx="548700" cy="393600"/>
          </a:xfrm>
          <a:prstGeom prst="rect">
            <a:avLst/>
          </a:prstGeom>
          <a:noFill/>
          <a:ln>
            <a:noFill/>
          </a:ln>
        </p:spPr>
        <p:txBody>
          <a:bodyPr spcFirstLastPara="1" wrap="square" lIns="91425" tIns="91425" rIns="91425" bIns="91425" anchor="ctr" anchorCtr="0">
            <a:noAutofit/>
          </a:bodyPr>
          <a:lstStyle/>
          <a:p>
            <a:pPr marL="0" lvl="0" indent="0" algn="r" rtl="0">
              <a:spcBef>
                <a:spcPts val="0"/>
              </a:spcBef>
              <a:spcAft>
                <a:spcPts val="0"/>
              </a:spcAft>
              <a:buNone/>
            </a:pPr>
            <a:fld id="{00000000-1234-1234-1234-123412341234}" type="slidenum">
              <a:rPr lang="en" sz="1000">
                <a:solidFill>
                  <a:srgbClr val="000000"/>
                </a:solidFill>
                <a:latin typeface="Lato"/>
                <a:ea typeface="Lato"/>
                <a:cs typeface="Lato"/>
                <a:sym typeface="Lato"/>
              </a:rPr>
              <a:t>‹#›</a:t>
            </a:fld>
            <a:endParaRPr sz="1000">
              <a:solidFill>
                <a:srgbClr val="000000"/>
              </a:solidFill>
              <a:latin typeface="Lato"/>
              <a:ea typeface="Lato"/>
              <a:cs typeface="Lato"/>
              <a:sym typeface="Lato"/>
            </a:endParaRPr>
          </a:p>
        </p:txBody>
      </p:sp>
      <p:pic>
        <p:nvPicPr>
          <p:cNvPr id="33" name="Google Shape;33;p5"/>
          <p:cNvPicPr preferRelativeResize="0"/>
          <p:nvPr/>
        </p:nvPicPr>
        <p:blipFill rotWithShape="1">
          <a:blip r:embed="rId2">
            <a:alphaModFix/>
          </a:blip>
          <a:srcRect r="42935"/>
          <a:stretch/>
        </p:blipFill>
        <p:spPr>
          <a:xfrm>
            <a:off x="235725" y="4276525"/>
            <a:ext cx="979875" cy="463475"/>
          </a:xfrm>
          <a:prstGeom prst="rect">
            <a:avLst/>
          </a:prstGeom>
          <a:noFill/>
          <a:ln>
            <a:noFill/>
          </a:ln>
        </p:spPr>
      </p:pic>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34"/>
        <p:cNvGrpSpPr/>
        <p:nvPr/>
      </p:nvGrpSpPr>
      <p:grpSpPr>
        <a:xfrm>
          <a:off x="0" y="0"/>
          <a:ext cx="0" cy="0"/>
          <a:chOff x="0" y="0"/>
          <a:chExt cx="0" cy="0"/>
        </a:xfrm>
      </p:grpSpPr>
      <p:sp>
        <p:nvSpPr>
          <p:cNvPr id="35" name="Google Shape;35;p6"/>
          <p:cNvSpPr txBox="1">
            <a:spLocks noGrp="1"/>
          </p:cNvSpPr>
          <p:nvPr>
            <p:ph type="title"/>
          </p:nvPr>
        </p:nvSpPr>
        <p:spPr>
          <a:xfrm>
            <a:off x="303300" y="411575"/>
            <a:ext cx="8520600" cy="6396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sz="2800"/>
            </a:lvl1pPr>
            <a:lvl2pPr lvl="1">
              <a:spcBef>
                <a:spcPts val="0"/>
              </a:spcBef>
              <a:spcAft>
                <a:spcPts val="0"/>
              </a:spcAft>
              <a:buSzPts val="3000"/>
              <a:buNone/>
              <a:defRPr/>
            </a:lvl2pPr>
            <a:lvl3pPr lvl="2">
              <a:spcBef>
                <a:spcPts val="0"/>
              </a:spcBef>
              <a:spcAft>
                <a:spcPts val="0"/>
              </a:spcAft>
              <a:buSzPts val="3000"/>
              <a:buNone/>
              <a:defRPr/>
            </a:lvl3pPr>
            <a:lvl4pPr lvl="3">
              <a:spcBef>
                <a:spcPts val="0"/>
              </a:spcBef>
              <a:spcAft>
                <a:spcPts val="0"/>
              </a:spcAft>
              <a:buSzPts val="3000"/>
              <a:buNone/>
              <a:defRPr/>
            </a:lvl4pPr>
            <a:lvl5pPr lvl="4">
              <a:spcBef>
                <a:spcPts val="0"/>
              </a:spcBef>
              <a:spcAft>
                <a:spcPts val="0"/>
              </a:spcAft>
              <a:buSzPts val="3000"/>
              <a:buNone/>
              <a:defRPr/>
            </a:lvl5pPr>
            <a:lvl6pPr lvl="5">
              <a:spcBef>
                <a:spcPts val="0"/>
              </a:spcBef>
              <a:spcAft>
                <a:spcPts val="0"/>
              </a:spcAft>
              <a:buSzPts val="3000"/>
              <a:buNone/>
              <a:defRPr/>
            </a:lvl6pPr>
            <a:lvl7pPr lvl="6">
              <a:spcBef>
                <a:spcPts val="0"/>
              </a:spcBef>
              <a:spcAft>
                <a:spcPts val="0"/>
              </a:spcAft>
              <a:buSzPts val="3000"/>
              <a:buNone/>
              <a:defRPr/>
            </a:lvl7pPr>
            <a:lvl8pPr lvl="7">
              <a:spcBef>
                <a:spcPts val="0"/>
              </a:spcBef>
              <a:spcAft>
                <a:spcPts val="0"/>
              </a:spcAft>
              <a:buSzPts val="3000"/>
              <a:buNone/>
              <a:defRPr/>
            </a:lvl8pPr>
            <a:lvl9pPr lvl="8">
              <a:spcBef>
                <a:spcPts val="0"/>
              </a:spcBef>
              <a:spcAft>
                <a:spcPts val="0"/>
              </a:spcAft>
              <a:buSzPts val="3000"/>
              <a:buNone/>
              <a:defRPr/>
            </a:lvl9pPr>
          </a:lstStyle>
          <a:p>
            <a:endParaRPr/>
          </a:p>
        </p:txBody>
      </p:sp>
      <p:sp>
        <p:nvSpPr>
          <p:cNvPr id="36" name="Google Shape;36;p6"/>
          <p:cNvSpPr txBox="1">
            <a:spLocks noGrp="1"/>
          </p:cNvSpPr>
          <p:nvPr>
            <p:ph type="sldNum" idx="12"/>
          </p:nvPr>
        </p:nvSpPr>
        <p:spPr>
          <a:xfrm>
            <a:off x="8497999" y="4688759"/>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One column text">
  <p:cSld name="ONE_COLUMN_TEXT">
    <p:spTree>
      <p:nvGrpSpPr>
        <p:cNvPr id="1" name="Shape 37"/>
        <p:cNvGrpSpPr/>
        <p:nvPr/>
      </p:nvGrpSpPr>
      <p:grpSpPr>
        <a:xfrm>
          <a:off x="0" y="0"/>
          <a:ext cx="0" cy="0"/>
          <a:chOff x="0" y="0"/>
          <a:chExt cx="0" cy="0"/>
        </a:xfrm>
      </p:grpSpPr>
      <p:sp>
        <p:nvSpPr>
          <p:cNvPr id="38" name="Google Shape;38;p7"/>
          <p:cNvSpPr txBox="1">
            <a:spLocks noGrp="1"/>
          </p:cNvSpPr>
          <p:nvPr>
            <p:ph type="title"/>
          </p:nvPr>
        </p:nvSpPr>
        <p:spPr>
          <a:xfrm>
            <a:off x="319500" y="936600"/>
            <a:ext cx="2808000" cy="755700"/>
          </a:xfrm>
          <a:prstGeom prst="rect">
            <a:avLst/>
          </a:prstGeom>
        </p:spPr>
        <p:txBody>
          <a:bodyPr spcFirstLastPara="1" wrap="square" lIns="91425" tIns="91425" rIns="91425" bIns="91425" anchor="b" anchorCtr="0">
            <a:norm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a:endParaRPr/>
          </a:p>
        </p:txBody>
      </p:sp>
      <p:sp>
        <p:nvSpPr>
          <p:cNvPr id="39" name="Google Shape;39;p7"/>
          <p:cNvSpPr txBox="1">
            <a:spLocks noGrp="1"/>
          </p:cNvSpPr>
          <p:nvPr>
            <p:ph type="body" idx="1"/>
          </p:nvPr>
        </p:nvSpPr>
        <p:spPr>
          <a:xfrm>
            <a:off x="319500" y="1846804"/>
            <a:ext cx="2808000" cy="2806200"/>
          </a:xfrm>
          <a:prstGeom prst="rect">
            <a:avLst/>
          </a:prstGeom>
        </p:spPr>
        <p:txBody>
          <a:bodyPr spcFirstLastPara="1" wrap="square" lIns="91425" tIns="91425" rIns="91425" bIns="91425" anchor="t" anchorCtr="0">
            <a:normAutofit/>
          </a:bodyPr>
          <a:lstStyle>
            <a:lvl1pPr marL="457200" lvl="0" indent="-304800">
              <a:spcBef>
                <a:spcPts val="0"/>
              </a:spcBef>
              <a:spcAft>
                <a:spcPts val="0"/>
              </a:spcAft>
              <a:buSzPts val="1200"/>
              <a:buChar char="●"/>
              <a:defRPr sz="12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40" name="Google Shape;40;p7"/>
          <p:cNvSpPr txBox="1">
            <a:spLocks noGrp="1"/>
          </p:cNvSpPr>
          <p:nvPr>
            <p:ph type="sldNum" idx="12"/>
          </p:nvPr>
        </p:nvSpPr>
        <p:spPr>
          <a:xfrm>
            <a:off x="8497999" y="4688759"/>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cxnSp>
        <p:nvCxnSpPr>
          <p:cNvPr id="41" name="Google Shape;41;p7"/>
          <p:cNvCxnSpPr/>
          <p:nvPr/>
        </p:nvCxnSpPr>
        <p:spPr>
          <a:xfrm>
            <a:off x="388123" y="415650"/>
            <a:ext cx="183300" cy="0"/>
          </a:xfrm>
          <a:prstGeom prst="straightConnector1">
            <a:avLst/>
          </a:prstGeom>
          <a:noFill/>
          <a:ln w="19050" cap="flat" cmpd="sng">
            <a:solidFill>
              <a:srgbClr val="005581"/>
            </a:solidFill>
            <a:prstDash val="solid"/>
            <a:round/>
            <a:headEnd type="none" w="sm" len="sm"/>
            <a:tailEnd type="none" w="sm" len="sm"/>
          </a:ln>
        </p:spPr>
      </p:cxn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Main point">
  <p:cSld name="MAIN_POINT">
    <p:spTree>
      <p:nvGrpSpPr>
        <p:cNvPr id="1" name="Shape 42"/>
        <p:cNvGrpSpPr/>
        <p:nvPr/>
      </p:nvGrpSpPr>
      <p:grpSpPr>
        <a:xfrm>
          <a:off x="0" y="0"/>
          <a:ext cx="0" cy="0"/>
          <a:chOff x="0" y="0"/>
          <a:chExt cx="0" cy="0"/>
        </a:xfrm>
      </p:grpSpPr>
      <p:cxnSp>
        <p:nvCxnSpPr>
          <p:cNvPr id="43" name="Google Shape;43;p8"/>
          <p:cNvCxnSpPr/>
          <p:nvPr/>
        </p:nvCxnSpPr>
        <p:spPr>
          <a:xfrm>
            <a:off x="425198" y="415650"/>
            <a:ext cx="183300" cy="0"/>
          </a:xfrm>
          <a:prstGeom prst="straightConnector1">
            <a:avLst/>
          </a:prstGeom>
          <a:noFill/>
          <a:ln w="19050" cap="flat" cmpd="sng">
            <a:solidFill>
              <a:schemeClr val="lt1"/>
            </a:solidFill>
            <a:prstDash val="solid"/>
            <a:round/>
            <a:headEnd type="none" w="sm" len="sm"/>
            <a:tailEnd type="none" w="sm" len="sm"/>
          </a:ln>
        </p:spPr>
      </p:cxnSp>
      <p:sp>
        <p:nvSpPr>
          <p:cNvPr id="44" name="Google Shape;44;p8"/>
          <p:cNvSpPr txBox="1">
            <a:spLocks noGrp="1"/>
          </p:cNvSpPr>
          <p:nvPr>
            <p:ph type="title"/>
          </p:nvPr>
        </p:nvSpPr>
        <p:spPr>
          <a:xfrm>
            <a:off x="283103" y="712141"/>
            <a:ext cx="6244200" cy="3835500"/>
          </a:xfrm>
          <a:prstGeom prst="rect">
            <a:avLst/>
          </a:prstGeom>
        </p:spPr>
        <p:txBody>
          <a:bodyPr spcFirstLastPara="1" wrap="square" lIns="91425" tIns="91425" rIns="91425" bIns="91425" anchor="ctr" anchorCtr="0">
            <a:normAutofit/>
          </a:bodyPr>
          <a:lstStyle>
            <a:lvl1pPr lvl="0">
              <a:spcBef>
                <a:spcPts val="0"/>
              </a:spcBef>
              <a:spcAft>
                <a:spcPts val="0"/>
              </a:spcAft>
              <a:buClr>
                <a:schemeClr val="lt1"/>
              </a:buClr>
              <a:buSzPts val="4800"/>
              <a:buNone/>
              <a:defRPr sz="4800">
                <a:solidFill>
                  <a:schemeClr val="lt1"/>
                </a:solidFill>
              </a:defRPr>
            </a:lvl1pPr>
            <a:lvl2pPr lvl="1">
              <a:spcBef>
                <a:spcPts val="0"/>
              </a:spcBef>
              <a:spcAft>
                <a:spcPts val="0"/>
              </a:spcAft>
              <a:buClr>
                <a:schemeClr val="lt1"/>
              </a:buClr>
              <a:buSzPts val="4800"/>
              <a:buNone/>
              <a:defRPr sz="4800">
                <a:solidFill>
                  <a:schemeClr val="lt1"/>
                </a:solidFill>
              </a:defRPr>
            </a:lvl2pPr>
            <a:lvl3pPr lvl="2">
              <a:spcBef>
                <a:spcPts val="0"/>
              </a:spcBef>
              <a:spcAft>
                <a:spcPts val="0"/>
              </a:spcAft>
              <a:buClr>
                <a:schemeClr val="lt1"/>
              </a:buClr>
              <a:buSzPts val="4800"/>
              <a:buNone/>
              <a:defRPr sz="4800">
                <a:solidFill>
                  <a:schemeClr val="lt1"/>
                </a:solidFill>
              </a:defRPr>
            </a:lvl3pPr>
            <a:lvl4pPr lvl="3">
              <a:spcBef>
                <a:spcPts val="0"/>
              </a:spcBef>
              <a:spcAft>
                <a:spcPts val="0"/>
              </a:spcAft>
              <a:buClr>
                <a:schemeClr val="lt1"/>
              </a:buClr>
              <a:buSzPts val="4800"/>
              <a:buNone/>
              <a:defRPr sz="4800">
                <a:solidFill>
                  <a:schemeClr val="lt1"/>
                </a:solidFill>
              </a:defRPr>
            </a:lvl4pPr>
            <a:lvl5pPr lvl="4">
              <a:spcBef>
                <a:spcPts val="0"/>
              </a:spcBef>
              <a:spcAft>
                <a:spcPts val="0"/>
              </a:spcAft>
              <a:buClr>
                <a:schemeClr val="lt1"/>
              </a:buClr>
              <a:buSzPts val="4800"/>
              <a:buNone/>
              <a:defRPr sz="4800">
                <a:solidFill>
                  <a:schemeClr val="lt1"/>
                </a:solidFill>
              </a:defRPr>
            </a:lvl5pPr>
            <a:lvl6pPr lvl="5">
              <a:spcBef>
                <a:spcPts val="0"/>
              </a:spcBef>
              <a:spcAft>
                <a:spcPts val="0"/>
              </a:spcAft>
              <a:buClr>
                <a:schemeClr val="lt1"/>
              </a:buClr>
              <a:buSzPts val="4800"/>
              <a:buNone/>
              <a:defRPr sz="4800">
                <a:solidFill>
                  <a:schemeClr val="lt1"/>
                </a:solidFill>
              </a:defRPr>
            </a:lvl6pPr>
            <a:lvl7pPr lvl="6">
              <a:spcBef>
                <a:spcPts val="0"/>
              </a:spcBef>
              <a:spcAft>
                <a:spcPts val="0"/>
              </a:spcAft>
              <a:buClr>
                <a:schemeClr val="lt1"/>
              </a:buClr>
              <a:buSzPts val="4800"/>
              <a:buNone/>
              <a:defRPr sz="4800">
                <a:solidFill>
                  <a:schemeClr val="lt1"/>
                </a:solidFill>
              </a:defRPr>
            </a:lvl7pPr>
            <a:lvl8pPr lvl="7">
              <a:spcBef>
                <a:spcPts val="0"/>
              </a:spcBef>
              <a:spcAft>
                <a:spcPts val="0"/>
              </a:spcAft>
              <a:buClr>
                <a:schemeClr val="lt1"/>
              </a:buClr>
              <a:buSzPts val="4800"/>
              <a:buNone/>
              <a:defRPr sz="4800">
                <a:solidFill>
                  <a:schemeClr val="lt1"/>
                </a:solidFill>
              </a:defRPr>
            </a:lvl8pPr>
            <a:lvl9pPr lvl="8">
              <a:spcBef>
                <a:spcPts val="0"/>
              </a:spcBef>
              <a:spcAft>
                <a:spcPts val="0"/>
              </a:spcAft>
              <a:buClr>
                <a:schemeClr val="lt1"/>
              </a:buClr>
              <a:buSzPts val="4800"/>
              <a:buNone/>
              <a:defRPr sz="4800">
                <a:solidFill>
                  <a:schemeClr val="lt1"/>
                </a:solidFill>
              </a:defRPr>
            </a:lvl9pPr>
          </a:lstStyle>
          <a:p>
            <a:endParaRPr/>
          </a:p>
        </p:txBody>
      </p:sp>
      <p:sp>
        <p:nvSpPr>
          <p:cNvPr id="45" name="Google Shape;45;p8"/>
          <p:cNvSpPr txBox="1">
            <a:spLocks noGrp="1"/>
          </p:cNvSpPr>
          <p:nvPr>
            <p:ph type="sldNum" idx="12"/>
          </p:nvPr>
        </p:nvSpPr>
        <p:spPr>
          <a:xfrm>
            <a:off x="8497999" y="4688759"/>
            <a:ext cx="548700" cy="393600"/>
          </a:xfrm>
          <a:prstGeom prst="rect">
            <a:avLst/>
          </a:prstGeom>
        </p:spPr>
        <p:txBody>
          <a:bodyPr spcFirstLastPara="1" wrap="square" lIns="91425" tIns="91425" rIns="91425" bIns="91425" anchor="ctr" anchorCtr="0">
            <a:normAutofit/>
          </a:bodyPr>
          <a:lstStyle>
            <a:lvl1pPr lvl="0">
              <a:buNone/>
              <a:defRPr>
                <a:solidFill>
                  <a:schemeClr val="lt1"/>
                </a:solidFill>
              </a:defRPr>
            </a:lvl1pPr>
            <a:lvl2pPr lvl="1">
              <a:buNone/>
              <a:defRPr>
                <a:solidFill>
                  <a:schemeClr val="lt1"/>
                </a:solidFill>
              </a:defRPr>
            </a:lvl2pPr>
            <a:lvl3pPr lvl="2">
              <a:buNone/>
              <a:defRPr>
                <a:solidFill>
                  <a:schemeClr val="lt1"/>
                </a:solidFill>
              </a:defRPr>
            </a:lvl3pPr>
            <a:lvl4pPr lvl="3">
              <a:buNone/>
              <a:defRPr>
                <a:solidFill>
                  <a:schemeClr val="lt1"/>
                </a:solidFill>
              </a:defRPr>
            </a:lvl4pPr>
            <a:lvl5pPr lvl="4">
              <a:buNone/>
              <a:defRPr>
                <a:solidFill>
                  <a:schemeClr val="lt1"/>
                </a:solidFill>
              </a:defRPr>
            </a:lvl5pPr>
            <a:lvl6pPr lvl="5">
              <a:buNone/>
              <a:defRPr>
                <a:solidFill>
                  <a:schemeClr val="lt1"/>
                </a:solidFill>
              </a:defRPr>
            </a:lvl6pPr>
            <a:lvl7pPr lvl="6">
              <a:buNone/>
              <a:defRPr>
                <a:solidFill>
                  <a:schemeClr val="lt1"/>
                </a:solidFill>
              </a:defRPr>
            </a:lvl7pPr>
            <a:lvl8pPr lvl="7">
              <a:buNone/>
              <a:defRPr>
                <a:solidFill>
                  <a:schemeClr val="lt1"/>
                </a:solidFill>
              </a:defRPr>
            </a:lvl8pPr>
            <a:lvl9pPr lvl="8">
              <a:buNone/>
              <a:defRPr>
                <a:solidFill>
                  <a:schemeClr val="lt1"/>
                </a:solidFill>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Section title and description">
  <p:cSld name="SECTION_TITLE_AND_DESCRIPTION">
    <p:spTree>
      <p:nvGrpSpPr>
        <p:cNvPr id="1" name="Shape 46"/>
        <p:cNvGrpSpPr/>
        <p:nvPr/>
      </p:nvGrpSpPr>
      <p:grpSpPr>
        <a:xfrm>
          <a:off x="0" y="0"/>
          <a:ext cx="0" cy="0"/>
          <a:chOff x="0" y="0"/>
          <a:chExt cx="0" cy="0"/>
        </a:xfrm>
      </p:grpSpPr>
      <p:sp>
        <p:nvSpPr>
          <p:cNvPr id="47" name="Google Shape;47;p9"/>
          <p:cNvSpPr/>
          <p:nvPr/>
        </p:nvSpPr>
        <p:spPr>
          <a:xfrm>
            <a:off x="4572000" y="125"/>
            <a:ext cx="4572000" cy="5143500"/>
          </a:xfrm>
          <a:prstGeom prst="rect">
            <a:avLst/>
          </a:prstGeom>
          <a:solidFill>
            <a:srgbClr val="7D7E7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 name="Google Shape;48;p9"/>
          <p:cNvSpPr txBox="1">
            <a:spLocks noGrp="1"/>
          </p:cNvSpPr>
          <p:nvPr>
            <p:ph type="title"/>
          </p:nvPr>
        </p:nvSpPr>
        <p:spPr>
          <a:xfrm>
            <a:off x="265500" y="1397350"/>
            <a:ext cx="4045200" cy="1318200"/>
          </a:xfrm>
          <a:prstGeom prst="rect">
            <a:avLst/>
          </a:prstGeom>
        </p:spPr>
        <p:txBody>
          <a:bodyPr spcFirstLastPara="1" wrap="square" lIns="91425" tIns="91425" rIns="91425" bIns="91425" anchor="b" anchorCtr="0">
            <a:normAutofit/>
          </a:bodyPr>
          <a:lstStyle>
            <a:lvl1pPr lvl="0" algn="ctr">
              <a:spcBef>
                <a:spcPts val="0"/>
              </a:spcBef>
              <a:spcAft>
                <a:spcPts val="0"/>
              </a:spcAft>
              <a:buClr>
                <a:srgbClr val="666666"/>
              </a:buClr>
              <a:buSzPts val="3600"/>
              <a:buNone/>
              <a:defRPr sz="3600">
                <a:solidFill>
                  <a:srgbClr val="666666"/>
                </a:solidFill>
              </a:defRPr>
            </a:lvl1pPr>
            <a:lvl2pPr lvl="1" algn="ctr">
              <a:spcBef>
                <a:spcPts val="0"/>
              </a:spcBef>
              <a:spcAft>
                <a:spcPts val="0"/>
              </a:spcAft>
              <a:buClr>
                <a:srgbClr val="666666"/>
              </a:buClr>
              <a:buSzPts val="3600"/>
              <a:buNone/>
              <a:defRPr sz="3600">
                <a:solidFill>
                  <a:srgbClr val="666666"/>
                </a:solidFill>
              </a:defRPr>
            </a:lvl2pPr>
            <a:lvl3pPr lvl="2" algn="ctr">
              <a:spcBef>
                <a:spcPts val="0"/>
              </a:spcBef>
              <a:spcAft>
                <a:spcPts val="0"/>
              </a:spcAft>
              <a:buClr>
                <a:srgbClr val="666666"/>
              </a:buClr>
              <a:buSzPts val="3600"/>
              <a:buNone/>
              <a:defRPr sz="3600">
                <a:solidFill>
                  <a:srgbClr val="666666"/>
                </a:solidFill>
              </a:defRPr>
            </a:lvl3pPr>
            <a:lvl4pPr lvl="3" algn="ctr">
              <a:spcBef>
                <a:spcPts val="0"/>
              </a:spcBef>
              <a:spcAft>
                <a:spcPts val="0"/>
              </a:spcAft>
              <a:buClr>
                <a:srgbClr val="666666"/>
              </a:buClr>
              <a:buSzPts val="3600"/>
              <a:buNone/>
              <a:defRPr sz="3600">
                <a:solidFill>
                  <a:srgbClr val="666666"/>
                </a:solidFill>
              </a:defRPr>
            </a:lvl4pPr>
            <a:lvl5pPr lvl="4" algn="ctr">
              <a:spcBef>
                <a:spcPts val="0"/>
              </a:spcBef>
              <a:spcAft>
                <a:spcPts val="0"/>
              </a:spcAft>
              <a:buClr>
                <a:srgbClr val="666666"/>
              </a:buClr>
              <a:buSzPts val="3600"/>
              <a:buNone/>
              <a:defRPr sz="3600">
                <a:solidFill>
                  <a:srgbClr val="666666"/>
                </a:solidFill>
              </a:defRPr>
            </a:lvl5pPr>
            <a:lvl6pPr lvl="5" algn="ctr">
              <a:spcBef>
                <a:spcPts val="0"/>
              </a:spcBef>
              <a:spcAft>
                <a:spcPts val="0"/>
              </a:spcAft>
              <a:buClr>
                <a:srgbClr val="666666"/>
              </a:buClr>
              <a:buSzPts val="3600"/>
              <a:buNone/>
              <a:defRPr sz="3600">
                <a:solidFill>
                  <a:srgbClr val="666666"/>
                </a:solidFill>
              </a:defRPr>
            </a:lvl6pPr>
            <a:lvl7pPr lvl="6" algn="ctr">
              <a:spcBef>
                <a:spcPts val="0"/>
              </a:spcBef>
              <a:spcAft>
                <a:spcPts val="0"/>
              </a:spcAft>
              <a:buClr>
                <a:srgbClr val="666666"/>
              </a:buClr>
              <a:buSzPts val="3600"/>
              <a:buNone/>
              <a:defRPr sz="3600">
                <a:solidFill>
                  <a:srgbClr val="666666"/>
                </a:solidFill>
              </a:defRPr>
            </a:lvl7pPr>
            <a:lvl8pPr lvl="7" algn="ctr">
              <a:spcBef>
                <a:spcPts val="0"/>
              </a:spcBef>
              <a:spcAft>
                <a:spcPts val="0"/>
              </a:spcAft>
              <a:buClr>
                <a:srgbClr val="666666"/>
              </a:buClr>
              <a:buSzPts val="3600"/>
              <a:buNone/>
              <a:defRPr sz="3600">
                <a:solidFill>
                  <a:srgbClr val="666666"/>
                </a:solidFill>
              </a:defRPr>
            </a:lvl8pPr>
            <a:lvl9pPr lvl="8" algn="ctr">
              <a:spcBef>
                <a:spcPts val="0"/>
              </a:spcBef>
              <a:spcAft>
                <a:spcPts val="0"/>
              </a:spcAft>
              <a:buClr>
                <a:srgbClr val="666666"/>
              </a:buClr>
              <a:buSzPts val="3600"/>
              <a:buNone/>
              <a:defRPr sz="3600">
                <a:solidFill>
                  <a:srgbClr val="666666"/>
                </a:solidFill>
              </a:defRPr>
            </a:lvl9pPr>
          </a:lstStyle>
          <a:p>
            <a:endParaRPr/>
          </a:p>
        </p:txBody>
      </p:sp>
      <p:sp>
        <p:nvSpPr>
          <p:cNvPr id="49" name="Google Shape;49;p9"/>
          <p:cNvSpPr txBox="1">
            <a:spLocks noGrp="1"/>
          </p:cNvSpPr>
          <p:nvPr>
            <p:ph type="subTitle" idx="1"/>
          </p:nvPr>
        </p:nvSpPr>
        <p:spPr>
          <a:xfrm>
            <a:off x="265500" y="2735371"/>
            <a:ext cx="4045200" cy="1345500"/>
          </a:xfrm>
          <a:prstGeom prst="rect">
            <a:avLst/>
          </a:prstGeom>
        </p:spPr>
        <p:txBody>
          <a:bodyPr spcFirstLastPara="1" wrap="square" lIns="91425" tIns="91425" rIns="91425" bIns="91425" anchor="t" anchorCtr="0">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a:endParaRPr/>
          </a:p>
        </p:txBody>
      </p:sp>
      <p:sp>
        <p:nvSpPr>
          <p:cNvPr id="50" name="Google Shape;50;p9"/>
          <p:cNvSpPr txBox="1">
            <a:spLocks noGrp="1"/>
          </p:cNvSpPr>
          <p:nvPr>
            <p:ph type="body" idx="2"/>
          </p:nvPr>
        </p:nvSpPr>
        <p:spPr>
          <a:xfrm>
            <a:off x="4939500" y="724200"/>
            <a:ext cx="3837000" cy="3695100"/>
          </a:xfrm>
          <a:prstGeom prst="rect">
            <a:avLst/>
          </a:prstGeom>
        </p:spPr>
        <p:txBody>
          <a:bodyPr spcFirstLastPara="1" wrap="square" lIns="91425" tIns="91425" rIns="91425" bIns="91425" anchor="ctr" anchorCtr="0">
            <a:normAutofit/>
          </a:bodyPr>
          <a:lstStyle>
            <a:lvl1pPr marL="457200" lvl="0" indent="-342900">
              <a:spcBef>
                <a:spcPts val="0"/>
              </a:spcBef>
              <a:spcAft>
                <a:spcPts val="0"/>
              </a:spcAft>
              <a:buClr>
                <a:schemeClr val="lt1"/>
              </a:buClr>
              <a:buSzPts val="1800"/>
              <a:buChar char="●"/>
              <a:defRPr>
                <a:solidFill>
                  <a:schemeClr val="lt1"/>
                </a:solidFill>
              </a:defRPr>
            </a:lvl1pPr>
            <a:lvl2pPr marL="914400" lvl="1" indent="-317500">
              <a:spcBef>
                <a:spcPts val="0"/>
              </a:spcBef>
              <a:spcAft>
                <a:spcPts val="0"/>
              </a:spcAft>
              <a:buClr>
                <a:schemeClr val="lt1"/>
              </a:buClr>
              <a:buSzPts val="1400"/>
              <a:buChar char="○"/>
              <a:defRPr>
                <a:solidFill>
                  <a:schemeClr val="lt1"/>
                </a:solidFill>
              </a:defRPr>
            </a:lvl2pPr>
            <a:lvl3pPr marL="1371600" lvl="2" indent="-317500">
              <a:spcBef>
                <a:spcPts val="0"/>
              </a:spcBef>
              <a:spcAft>
                <a:spcPts val="0"/>
              </a:spcAft>
              <a:buClr>
                <a:schemeClr val="lt1"/>
              </a:buClr>
              <a:buSzPts val="1400"/>
              <a:buChar char="■"/>
              <a:defRPr>
                <a:solidFill>
                  <a:schemeClr val="lt1"/>
                </a:solidFill>
              </a:defRPr>
            </a:lvl3pPr>
            <a:lvl4pPr marL="1828800" lvl="3" indent="-317500">
              <a:spcBef>
                <a:spcPts val="0"/>
              </a:spcBef>
              <a:spcAft>
                <a:spcPts val="0"/>
              </a:spcAft>
              <a:buClr>
                <a:schemeClr val="lt1"/>
              </a:buClr>
              <a:buSzPts val="1400"/>
              <a:buChar char="●"/>
              <a:defRPr>
                <a:solidFill>
                  <a:schemeClr val="lt1"/>
                </a:solidFill>
              </a:defRPr>
            </a:lvl4pPr>
            <a:lvl5pPr marL="2286000" lvl="4" indent="-317500">
              <a:spcBef>
                <a:spcPts val="0"/>
              </a:spcBef>
              <a:spcAft>
                <a:spcPts val="0"/>
              </a:spcAft>
              <a:buClr>
                <a:schemeClr val="lt1"/>
              </a:buClr>
              <a:buSzPts val="1400"/>
              <a:buChar char="○"/>
              <a:defRPr>
                <a:solidFill>
                  <a:schemeClr val="lt1"/>
                </a:solidFill>
              </a:defRPr>
            </a:lvl5pPr>
            <a:lvl6pPr marL="2743200" lvl="5" indent="-317500">
              <a:spcBef>
                <a:spcPts val="0"/>
              </a:spcBef>
              <a:spcAft>
                <a:spcPts val="0"/>
              </a:spcAft>
              <a:buClr>
                <a:schemeClr val="lt1"/>
              </a:buClr>
              <a:buSzPts val="1400"/>
              <a:buChar char="■"/>
              <a:defRPr>
                <a:solidFill>
                  <a:schemeClr val="lt1"/>
                </a:solidFill>
              </a:defRPr>
            </a:lvl6pPr>
            <a:lvl7pPr marL="3200400" lvl="6" indent="-317500">
              <a:spcBef>
                <a:spcPts val="0"/>
              </a:spcBef>
              <a:spcAft>
                <a:spcPts val="0"/>
              </a:spcAft>
              <a:buClr>
                <a:schemeClr val="lt1"/>
              </a:buClr>
              <a:buSzPts val="1400"/>
              <a:buChar char="●"/>
              <a:defRPr>
                <a:solidFill>
                  <a:schemeClr val="lt1"/>
                </a:solidFill>
              </a:defRPr>
            </a:lvl7pPr>
            <a:lvl8pPr marL="3657600" lvl="7" indent="-317500">
              <a:spcBef>
                <a:spcPts val="0"/>
              </a:spcBef>
              <a:spcAft>
                <a:spcPts val="0"/>
              </a:spcAft>
              <a:buClr>
                <a:schemeClr val="lt1"/>
              </a:buClr>
              <a:buSzPts val="1400"/>
              <a:buChar char="○"/>
              <a:defRPr>
                <a:solidFill>
                  <a:schemeClr val="lt1"/>
                </a:solidFill>
              </a:defRPr>
            </a:lvl8pPr>
            <a:lvl9pPr marL="4114800" lvl="8" indent="-317500">
              <a:spcBef>
                <a:spcPts val="0"/>
              </a:spcBef>
              <a:spcAft>
                <a:spcPts val="0"/>
              </a:spcAft>
              <a:buClr>
                <a:schemeClr val="lt1"/>
              </a:buClr>
              <a:buSzPts val="1400"/>
              <a:buChar char="■"/>
              <a:defRPr>
                <a:solidFill>
                  <a:schemeClr val="lt1"/>
                </a:solidFill>
              </a:defRPr>
            </a:lvl9pPr>
          </a:lstStyle>
          <a:p>
            <a:endParaRPr/>
          </a:p>
        </p:txBody>
      </p:sp>
      <p:sp>
        <p:nvSpPr>
          <p:cNvPr id="51" name="Google Shape;51;p9"/>
          <p:cNvSpPr txBox="1">
            <a:spLocks noGrp="1"/>
          </p:cNvSpPr>
          <p:nvPr>
            <p:ph type="sldNum" idx="12"/>
          </p:nvPr>
        </p:nvSpPr>
        <p:spPr>
          <a:xfrm>
            <a:off x="8497999" y="4688759"/>
            <a:ext cx="548700" cy="393600"/>
          </a:xfrm>
          <a:prstGeom prst="rect">
            <a:avLst/>
          </a:prstGeom>
        </p:spPr>
        <p:txBody>
          <a:bodyPr spcFirstLastPara="1" wrap="square" lIns="91425" tIns="91425" rIns="91425" bIns="91425" anchor="ctr" anchorCtr="0">
            <a:normAutofit/>
          </a:bodyPr>
          <a:lstStyle>
            <a:lvl1pPr lvl="0">
              <a:buNone/>
              <a:defRPr>
                <a:solidFill>
                  <a:schemeClr val="lt1"/>
                </a:solidFill>
              </a:defRPr>
            </a:lvl1pPr>
            <a:lvl2pPr lvl="1">
              <a:buNone/>
              <a:defRPr>
                <a:solidFill>
                  <a:schemeClr val="lt1"/>
                </a:solidFill>
              </a:defRPr>
            </a:lvl2pPr>
            <a:lvl3pPr lvl="2">
              <a:buNone/>
              <a:defRPr>
                <a:solidFill>
                  <a:schemeClr val="lt1"/>
                </a:solidFill>
              </a:defRPr>
            </a:lvl3pPr>
            <a:lvl4pPr lvl="3">
              <a:buNone/>
              <a:defRPr>
                <a:solidFill>
                  <a:schemeClr val="lt1"/>
                </a:solidFill>
              </a:defRPr>
            </a:lvl4pPr>
            <a:lvl5pPr lvl="4">
              <a:buNone/>
              <a:defRPr>
                <a:solidFill>
                  <a:schemeClr val="lt1"/>
                </a:solidFill>
              </a:defRPr>
            </a:lvl5pPr>
            <a:lvl6pPr lvl="5">
              <a:buNone/>
              <a:defRPr>
                <a:solidFill>
                  <a:schemeClr val="lt1"/>
                </a:solidFill>
              </a:defRPr>
            </a:lvl6pPr>
            <a:lvl7pPr lvl="6">
              <a:buNone/>
              <a:defRPr>
                <a:solidFill>
                  <a:schemeClr val="lt1"/>
                </a:solidFill>
              </a:defRPr>
            </a:lvl7pPr>
            <a:lvl8pPr lvl="7">
              <a:buNone/>
              <a:defRPr>
                <a:solidFill>
                  <a:schemeClr val="lt1"/>
                </a:solidFill>
              </a:defRPr>
            </a:lvl8pPr>
            <a:lvl9pPr lvl="8">
              <a:buNone/>
              <a:defRPr>
                <a:solidFill>
                  <a:schemeClr val="lt1"/>
                </a:solidFill>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Caption">
  <p:cSld name="CAPTION_ONLY">
    <p:spTree>
      <p:nvGrpSpPr>
        <p:cNvPr id="1" name="Shape 52"/>
        <p:cNvGrpSpPr/>
        <p:nvPr/>
      </p:nvGrpSpPr>
      <p:grpSpPr>
        <a:xfrm>
          <a:off x="0" y="0"/>
          <a:ext cx="0" cy="0"/>
          <a:chOff x="0" y="0"/>
          <a:chExt cx="0" cy="0"/>
        </a:xfrm>
      </p:grpSpPr>
      <p:cxnSp>
        <p:nvCxnSpPr>
          <p:cNvPr id="53" name="Google Shape;53;p10"/>
          <p:cNvCxnSpPr/>
          <p:nvPr/>
        </p:nvCxnSpPr>
        <p:spPr>
          <a:xfrm>
            <a:off x="425200" y="4740000"/>
            <a:ext cx="8296800" cy="0"/>
          </a:xfrm>
          <a:prstGeom prst="straightConnector1">
            <a:avLst/>
          </a:prstGeom>
          <a:noFill/>
          <a:ln w="28575" cap="flat" cmpd="sng">
            <a:solidFill>
              <a:srgbClr val="005581"/>
            </a:solidFill>
            <a:prstDash val="solid"/>
            <a:round/>
            <a:headEnd type="none" w="sm" len="sm"/>
            <a:tailEnd type="none" w="sm" len="sm"/>
          </a:ln>
        </p:spPr>
      </p:cxnSp>
      <p:cxnSp>
        <p:nvCxnSpPr>
          <p:cNvPr id="54" name="Google Shape;54;p10"/>
          <p:cNvCxnSpPr/>
          <p:nvPr/>
        </p:nvCxnSpPr>
        <p:spPr>
          <a:xfrm>
            <a:off x="425198" y="415650"/>
            <a:ext cx="183300" cy="0"/>
          </a:xfrm>
          <a:prstGeom prst="straightConnector1">
            <a:avLst/>
          </a:prstGeom>
          <a:noFill/>
          <a:ln w="28575" cap="flat" cmpd="sng">
            <a:solidFill>
              <a:srgbClr val="005581"/>
            </a:solidFill>
            <a:prstDash val="solid"/>
            <a:round/>
            <a:headEnd type="none" w="sm" len="sm"/>
            <a:tailEnd type="none" w="sm" len="sm"/>
          </a:ln>
        </p:spPr>
      </p:cxnSp>
      <p:sp>
        <p:nvSpPr>
          <p:cNvPr id="55" name="Google Shape;55;p10"/>
          <p:cNvSpPr txBox="1">
            <a:spLocks noGrp="1"/>
          </p:cNvSpPr>
          <p:nvPr>
            <p:ph type="body" idx="1"/>
          </p:nvPr>
        </p:nvSpPr>
        <p:spPr>
          <a:xfrm>
            <a:off x="328017" y="4226025"/>
            <a:ext cx="8388600" cy="393600"/>
          </a:xfrm>
          <a:prstGeom prst="rect">
            <a:avLst/>
          </a:prstGeom>
        </p:spPr>
        <p:txBody>
          <a:bodyPr spcFirstLastPara="1" wrap="square" lIns="91425" tIns="91425" rIns="91425" bIns="91425" anchor="ctr" anchorCtr="0">
            <a:normAutofit/>
          </a:bodyPr>
          <a:lstStyle>
            <a:lvl1pPr marL="457200" lvl="0" indent="-228600">
              <a:lnSpc>
                <a:spcPct val="100000"/>
              </a:lnSpc>
              <a:spcBef>
                <a:spcPts val="0"/>
              </a:spcBef>
              <a:spcAft>
                <a:spcPts val="0"/>
              </a:spcAft>
              <a:buSzPts val="1800"/>
              <a:buNone/>
              <a:defRPr/>
            </a:lvl1pPr>
          </a:lstStyle>
          <a:p>
            <a:endParaRPr/>
          </a:p>
        </p:txBody>
      </p:sp>
      <p:sp>
        <p:nvSpPr>
          <p:cNvPr id="56" name="Google Shape;56;p10"/>
          <p:cNvSpPr txBox="1">
            <a:spLocks noGrp="1"/>
          </p:cNvSpPr>
          <p:nvPr>
            <p:ph type="sldNum" idx="12"/>
          </p:nvPr>
        </p:nvSpPr>
        <p:spPr>
          <a:xfrm>
            <a:off x="8497999" y="4688759"/>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Big number">
  <p:cSld name="BIG_NUMBER">
    <p:spTree>
      <p:nvGrpSpPr>
        <p:cNvPr id="1" name="Shape 57"/>
        <p:cNvGrpSpPr/>
        <p:nvPr/>
      </p:nvGrpSpPr>
      <p:grpSpPr>
        <a:xfrm>
          <a:off x="0" y="0"/>
          <a:ext cx="0" cy="0"/>
          <a:chOff x="0" y="0"/>
          <a:chExt cx="0" cy="0"/>
        </a:xfrm>
      </p:grpSpPr>
      <p:cxnSp>
        <p:nvCxnSpPr>
          <p:cNvPr id="58" name="Google Shape;58;p11"/>
          <p:cNvCxnSpPr/>
          <p:nvPr/>
        </p:nvCxnSpPr>
        <p:spPr>
          <a:xfrm>
            <a:off x="425200" y="4740000"/>
            <a:ext cx="8296800" cy="0"/>
          </a:xfrm>
          <a:prstGeom prst="straightConnector1">
            <a:avLst/>
          </a:prstGeom>
          <a:noFill/>
          <a:ln w="28575" cap="flat" cmpd="sng">
            <a:solidFill>
              <a:srgbClr val="005581"/>
            </a:solidFill>
            <a:prstDash val="solid"/>
            <a:round/>
            <a:headEnd type="none" w="sm" len="sm"/>
            <a:tailEnd type="none" w="sm" len="sm"/>
          </a:ln>
        </p:spPr>
      </p:cxnSp>
      <p:cxnSp>
        <p:nvCxnSpPr>
          <p:cNvPr id="59" name="Google Shape;59;p11"/>
          <p:cNvCxnSpPr/>
          <p:nvPr/>
        </p:nvCxnSpPr>
        <p:spPr>
          <a:xfrm>
            <a:off x="425200" y="415650"/>
            <a:ext cx="8296800" cy="0"/>
          </a:xfrm>
          <a:prstGeom prst="straightConnector1">
            <a:avLst/>
          </a:prstGeom>
          <a:noFill/>
          <a:ln w="28575" cap="flat" cmpd="sng">
            <a:solidFill>
              <a:srgbClr val="005581"/>
            </a:solidFill>
            <a:prstDash val="solid"/>
            <a:round/>
            <a:headEnd type="none" w="sm" len="sm"/>
            <a:tailEnd type="none" w="sm" len="sm"/>
          </a:ln>
        </p:spPr>
      </p:cxnSp>
      <p:sp>
        <p:nvSpPr>
          <p:cNvPr id="60" name="Google Shape;60;p11"/>
          <p:cNvSpPr txBox="1">
            <a:spLocks noGrp="1"/>
          </p:cNvSpPr>
          <p:nvPr>
            <p:ph type="title" hasCustomPrompt="1"/>
          </p:nvPr>
        </p:nvSpPr>
        <p:spPr>
          <a:xfrm>
            <a:off x="853950" y="1304850"/>
            <a:ext cx="7436100" cy="1538400"/>
          </a:xfrm>
          <a:prstGeom prst="rect">
            <a:avLst/>
          </a:prstGeom>
        </p:spPr>
        <p:txBody>
          <a:bodyPr spcFirstLastPara="1" wrap="square" lIns="91425" tIns="91425" rIns="91425" bIns="91425" anchor="ctr" anchorCtr="0">
            <a:normAutofit/>
          </a:bodyPr>
          <a:lstStyle>
            <a:lvl1pPr lvl="0" algn="ctr">
              <a:spcBef>
                <a:spcPts val="0"/>
              </a:spcBef>
              <a:spcAft>
                <a:spcPts val="0"/>
              </a:spcAft>
              <a:buClr>
                <a:srgbClr val="005581"/>
              </a:buClr>
              <a:buSzPts val="9600"/>
              <a:buFont typeface="Lato"/>
              <a:buNone/>
              <a:defRPr sz="9600">
                <a:solidFill>
                  <a:srgbClr val="005581"/>
                </a:solidFill>
                <a:latin typeface="Lato"/>
                <a:ea typeface="Lato"/>
                <a:cs typeface="Lato"/>
                <a:sym typeface="Lato"/>
              </a:defRPr>
            </a:lvl1pPr>
            <a:lvl2pPr lvl="1" algn="ctr">
              <a:spcBef>
                <a:spcPts val="0"/>
              </a:spcBef>
              <a:spcAft>
                <a:spcPts val="0"/>
              </a:spcAft>
              <a:buClr>
                <a:srgbClr val="005581"/>
              </a:buClr>
              <a:buSzPts val="9600"/>
              <a:buFont typeface="Lato"/>
              <a:buNone/>
              <a:defRPr sz="9600">
                <a:solidFill>
                  <a:srgbClr val="005581"/>
                </a:solidFill>
                <a:latin typeface="Lato"/>
                <a:ea typeface="Lato"/>
                <a:cs typeface="Lato"/>
                <a:sym typeface="Lato"/>
              </a:defRPr>
            </a:lvl2pPr>
            <a:lvl3pPr lvl="2" algn="ctr">
              <a:spcBef>
                <a:spcPts val="0"/>
              </a:spcBef>
              <a:spcAft>
                <a:spcPts val="0"/>
              </a:spcAft>
              <a:buClr>
                <a:srgbClr val="005581"/>
              </a:buClr>
              <a:buSzPts val="9600"/>
              <a:buFont typeface="Lato"/>
              <a:buNone/>
              <a:defRPr sz="9600">
                <a:solidFill>
                  <a:srgbClr val="005581"/>
                </a:solidFill>
                <a:latin typeface="Lato"/>
                <a:ea typeface="Lato"/>
                <a:cs typeface="Lato"/>
                <a:sym typeface="Lato"/>
              </a:defRPr>
            </a:lvl3pPr>
            <a:lvl4pPr lvl="3" algn="ctr">
              <a:spcBef>
                <a:spcPts val="0"/>
              </a:spcBef>
              <a:spcAft>
                <a:spcPts val="0"/>
              </a:spcAft>
              <a:buClr>
                <a:srgbClr val="005581"/>
              </a:buClr>
              <a:buSzPts val="9600"/>
              <a:buFont typeface="Lato"/>
              <a:buNone/>
              <a:defRPr sz="9600">
                <a:solidFill>
                  <a:srgbClr val="005581"/>
                </a:solidFill>
                <a:latin typeface="Lato"/>
                <a:ea typeface="Lato"/>
                <a:cs typeface="Lato"/>
                <a:sym typeface="Lato"/>
              </a:defRPr>
            </a:lvl4pPr>
            <a:lvl5pPr lvl="4" algn="ctr">
              <a:spcBef>
                <a:spcPts val="0"/>
              </a:spcBef>
              <a:spcAft>
                <a:spcPts val="0"/>
              </a:spcAft>
              <a:buClr>
                <a:srgbClr val="005581"/>
              </a:buClr>
              <a:buSzPts val="9600"/>
              <a:buFont typeface="Lato"/>
              <a:buNone/>
              <a:defRPr sz="9600">
                <a:solidFill>
                  <a:srgbClr val="005581"/>
                </a:solidFill>
                <a:latin typeface="Lato"/>
                <a:ea typeface="Lato"/>
                <a:cs typeface="Lato"/>
                <a:sym typeface="Lato"/>
              </a:defRPr>
            </a:lvl5pPr>
            <a:lvl6pPr lvl="5" algn="ctr">
              <a:spcBef>
                <a:spcPts val="0"/>
              </a:spcBef>
              <a:spcAft>
                <a:spcPts val="0"/>
              </a:spcAft>
              <a:buClr>
                <a:srgbClr val="005581"/>
              </a:buClr>
              <a:buSzPts val="9600"/>
              <a:buFont typeface="Lato"/>
              <a:buNone/>
              <a:defRPr sz="9600">
                <a:solidFill>
                  <a:srgbClr val="005581"/>
                </a:solidFill>
                <a:latin typeface="Lato"/>
                <a:ea typeface="Lato"/>
                <a:cs typeface="Lato"/>
                <a:sym typeface="Lato"/>
              </a:defRPr>
            </a:lvl6pPr>
            <a:lvl7pPr lvl="6" algn="ctr">
              <a:spcBef>
                <a:spcPts val="0"/>
              </a:spcBef>
              <a:spcAft>
                <a:spcPts val="0"/>
              </a:spcAft>
              <a:buClr>
                <a:srgbClr val="005581"/>
              </a:buClr>
              <a:buSzPts val="9600"/>
              <a:buFont typeface="Lato"/>
              <a:buNone/>
              <a:defRPr sz="9600">
                <a:solidFill>
                  <a:srgbClr val="005581"/>
                </a:solidFill>
                <a:latin typeface="Lato"/>
                <a:ea typeface="Lato"/>
                <a:cs typeface="Lato"/>
                <a:sym typeface="Lato"/>
              </a:defRPr>
            </a:lvl7pPr>
            <a:lvl8pPr lvl="7" algn="ctr">
              <a:spcBef>
                <a:spcPts val="0"/>
              </a:spcBef>
              <a:spcAft>
                <a:spcPts val="0"/>
              </a:spcAft>
              <a:buClr>
                <a:srgbClr val="005581"/>
              </a:buClr>
              <a:buSzPts val="9600"/>
              <a:buFont typeface="Lato"/>
              <a:buNone/>
              <a:defRPr sz="9600">
                <a:solidFill>
                  <a:srgbClr val="005581"/>
                </a:solidFill>
                <a:latin typeface="Lato"/>
                <a:ea typeface="Lato"/>
                <a:cs typeface="Lato"/>
                <a:sym typeface="Lato"/>
              </a:defRPr>
            </a:lvl8pPr>
            <a:lvl9pPr lvl="8" algn="ctr">
              <a:spcBef>
                <a:spcPts val="0"/>
              </a:spcBef>
              <a:spcAft>
                <a:spcPts val="0"/>
              </a:spcAft>
              <a:buClr>
                <a:srgbClr val="005581"/>
              </a:buClr>
              <a:buSzPts val="9600"/>
              <a:buFont typeface="Lato"/>
              <a:buNone/>
              <a:defRPr sz="9600">
                <a:solidFill>
                  <a:srgbClr val="005581"/>
                </a:solidFill>
                <a:latin typeface="Lato"/>
                <a:ea typeface="Lato"/>
                <a:cs typeface="Lato"/>
                <a:sym typeface="Lato"/>
              </a:defRPr>
            </a:lvl9pPr>
          </a:lstStyle>
          <a:p>
            <a:r>
              <a:t>xx%</a:t>
            </a:r>
          </a:p>
        </p:txBody>
      </p:sp>
      <p:sp>
        <p:nvSpPr>
          <p:cNvPr id="61" name="Google Shape;61;p11"/>
          <p:cNvSpPr txBox="1">
            <a:spLocks noGrp="1"/>
          </p:cNvSpPr>
          <p:nvPr>
            <p:ph type="body" idx="1"/>
          </p:nvPr>
        </p:nvSpPr>
        <p:spPr>
          <a:xfrm>
            <a:off x="853950" y="2919450"/>
            <a:ext cx="7436100" cy="1071600"/>
          </a:xfrm>
          <a:prstGeom prst="rect">
            <a:avLst/>
          </a:prstGeom>
        </p:spPr>
        <p:txBody>
          <a:bodyPr spcFirstLastPara="1" wrap="square" lIns="91425" tIns="91425" rIns="91425" bIns="91425" anchor="t" anchorCtr="0">
            <a:normAutofit/>
          </a:bodyPr>
          <a:lstStyle>
            <a:lvl1pPr marL="457200" lvl="0" indent="-342900" algn="ctr">
              <a:spcBef>
                <a:spcPts val="0"/>
              </a:spcBef>
              <a:spcAft>
                <a:spcPts val="0"/>
              </a:spcAft>
              <a:buSzPts val="1800"/>
              <a:buChar char="●"/>
              <a:defRPr/>
            </a:lvl1pPr>
            <a:lvl2pPr marL="914400" lvl="1" indent="-317500" algn="ctr">
              <a:spcBef>
                <a:spcPts val="0"/>
              </a:spcBef>
              <a:spcAft>
                <a:spcPts val="0"/>
              </a:spcAft>
              <a:buSzPts val="1400"/>
              <a:buChar char="○"/>
              <a:defRPr/>
            </a:lvl2pPr>
            <a:lvl3pPr marL="1371600" lvl="2" indent="-317500" algn="ctr">
              <a:spcBef>
                <a:spcPts val="0"/>
              </a:spcBef>
              <a:spcAft>
                <a:spcPts val="0"/>
              </a:spcAft>
              <a:buSzPts val="1400"/>
              <a:buChar char="■"/>
              <a:defRPr/>
            </a:lvl3pPr>
            <a:lvl4pPr marL="1828800" lvl="3" indent="-317500" algn="ctr">
              <a:spcBef>
                <a:spcPts val="0"/>
              </a:spcBef>
              <a:spcAft>
                <a:spcPts val="0"/>
              </a:spcAft>
              <a:buSzPts val="1400"/>
              <a:buChar char="●"/>
              <a:defRPr/>
            </a:lvl4pPr>
            <a:lvl5pPr marL="2286000" lvl="4" indent="-317500" algn="ctr">
              <a:spcBef>
                <a:spcPts val="0"/>
              </a:spcBef>
              <a:spcAft>
                <a:spcPts val="0"/>
              </a:spcAft>
              <a:buSzPts val="1400"/>
              <a:buChar char="○"/>
              <a:defRPr/>
            </a:lvl5pPr>
            <a:lvl6pPr marL="2743200" lvl="5" indent="-317500" algn="ctr">
              <a:spcBef>
                <a:spcPts val="0"/>
              </a:spcBef>
              <a:spcAft>
                <a:spcPts val="0"/>
              </a:spcAft>
              <a:buSzPts val="1400"/>
              <a:buChar char="■"/>
              <a:defRPr/>
            </a:lvl6pPr>
            <a:lvl7pPr marL="3200400" lvl="6" indent="-317500" algn="ctr">
              <a:spcBef>
                <a:spcPts val="0"/>
              </a:spcBef>
              <a:spcAft>
                <a:spcPts val="0"/>
              </a:spcAft>
              <a:buSzPts val="1400"/>
              <a:buChar char="●"/>
              <a:defRPr/>
            </a:lvl7pPr>
            <a:lvl8pPr marL="3657600" lvl="7" indent="-317500" algn="ctr">
              <a:spcBef>
                <a:spcPts val="0"/>
              </a:spcBef>
              <a:spcAft>
                <a:spcPts val="0"/>
              </a:spcAft>
              <a:buSzPts val="1400"/>
              <a:buChar char="○"/>
              <a:defRPr/>
            </a:lvl8pPr>
            <a:lvl9pPr marL="4114800" lvl="8" indent="-317500" algn="ctr">
              <a:spcBef>
                <a:spcPts val="0"/>
              </a:spcBef>
              <a:spcAft>
                <a:spcPts val="0"/>
              </a:spcAft>
              <a:buSzPts val="1400"/>
              <a:buChar char="■"/>
              <a:defRPr/>
            </a:lvl9pPr>
          </a:lstStyle>
          <a:p>
            <a:endParaRPr/>
          </a:p>
        </p:txBody>
      </p:sp>
      <p:sp>
        <p:nvSpPr>
          <p:cNvPr id="62" name="Google Shape;62;p11"/>
          <p:cNvSpPr txBox="1">
            <a:spLocks noGrp="1"/>
          </p:cNvSpPr>
          <p:nvPr>
            <p:ph type="sldNum" idx="12"/>
          </p:nvPr>
        </p:nvSpPr>
        <p:spPr>
          <a:xfrm>
            <a:off x="8497999" y="4688759"/>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63"/>
        <p:cNvGrpSpPr/>
        <p:nvPr/>
      </p:nvGrpSpPr>
      <p:grpSpPr>
        <a:xfrm>
          <a:off x="0" y="0"/>
          <a:ext cx="0" cy="0"/>
          <a:chOff x="0" y="0"/>
          <a:chExt cx="0" cy="0"/>
        </a:xfrm>
      </p:grpSpPr>
      <p:sp>
        <p:nvSpPr>
          <p:cNvPr id="64" name="Google Shape;64;p12"/>
          <p:cNvSpPr txBox="1">
            <a:spLocks noGrp="1"/>
          </p:cNvSpPr>
          <p:nvPr>
            <p:ph type="sldNum" idx="12"/>
          </p:nvPr>
        </p:nvSpPr>
        <p:spPr>
          <a:xfrm>
            <a:off x="8497999" y="4688759"/>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Title and body 1">
  <p:cSld name="TITLE_AND_BODY_1">
    <p:spTree>
      <p:nvGrpSpPr>
        <p:cNvPr id="1" name="Shape 65"/>
        <p:cNvGrpSpPr/>
        <p:nvPr/>
      </p:nvGrpSpPr>
      <p:grpSpPr>
        <a:xfrm>
          <a:off x="0" y="0"/>
          <a:ext cx="0" cy="0"/>
          <a:chOff x="0" y="0"/>
          <a:chExt cx="0" cy="0"/>
        </a:xfrm>
      </p:grpSpPr>
      <p:cxnSp>
        <p:nvCxnSpPr>
          <p:cNvPr id="66" name="Google Shape;66;p13"/>
          <p:cNvCxnSpPr/>
          <p:nvPr/>
        </p:nvCxnSpPr>
        <p:spPr>
          <a:xfrm>
            <a:off x="1363075" y="263250"/>
            <a:ext cx="7358700" cy="0"/>
          </a:xfrm>
          <a:prstGeom prst="straightConnector1">
            <a:avLst/>
          </a:prstGeom>
          <a:noFill/>
          <a:ln w="28575" cap="flat" cmpd="sng">
            <a:solidFill>
              <a:srgbClr val="005581"/>
            </a:solidFill>
            <a:prstDash val="solid"/>
            <a:round/>
            <a:headEnd type="none" w="sm" len="sm"/>
            <a:tailEnd type="none" w="sm" len="sm"/>
          </a:ln>
        </p:spPr>
      </p:cxnSp>
      <p:cxnSp>
        <p:nvCxnSpPr>
          <p:cNvPr id="67" name="Google Shape;67;p13"/>
          <p:cNvCxnSpPr/>
          <p:nvPr/>
        </p:nvCxnSpPr>
        <p:spPr>
          <a:xfrm>
            <a:off x="1363075" y="4892400"/>
            <a:ext cx="7358700" cy="0"/>
          </a:xfrm>
          <a:prstGeom prst="straightConnector1">
            <a:avLst/>
          </a:prstGeom>
          <a:noFill/>
          <a:ln w="28575" cap="flat" cmpd="sng">
            <a:solidFill>
              <a:srgbClr val="005581"/>
            </a:solidFill>
            <a:prstDash val="solid"/>
            <a:round/>
            <a:headEnd type="none" w="sm" len="sm"/>
            <a:tailEnd type="none" w="sm" len="sm"/>
          </a:ln>
        </p:spPr>
      </p:cxnSp>
      <p:cxnSp>
        <p:nvCxnSpPr>
          <p:cNvPr id="68" name="Google Shape;68;p13"/>
          <p:cNvCxnSpPr/>
          <p:nvPr/>
        </p:nvCxnSpPr>
        <p:spPr>
          <a:xfrm>
            <a:off x="235723" y="4149450"/>
            <a:ext cx="183300" cy="0"/>
          </a:xfrm>
          <a:prstGeom prst="straightConnector1">
            <a:avLst/>
          </a:prstGeom>
          <a:noFill/>
          <a:ln w="19050" cap="flat" cmpd="sng">
            <a:solidFill>
              <a:srgbClr val="005581"/>
            </a:solidFill>
            <a:prstDash val="solid"/>
            <a:round/>
            <a:headEnd type="none" w="sm" len="sm"/>
            <a:tailEnd type="none" w="sm" len="sm"/>
          </a:ln>
        </p:spPr>
      </p:cxnSp>
      <p:sp>
        <p:nvSpPr>
          <p:cNvPr id="69" name="Google Shape;69;p13"/>
          <p:cNvSpPr txBox="1">
            <a:spLocks noGrp="1"/>
          </p:cNvSpPr>
          <p:nvPr>
            <p:ph type="title"/>
          </p:nvPr>
        </p:nvSpPr>
        <p:spPr>
          <a:xfrm>
            <a:off x="1373025" y="347350"/>
            <a:ext cx="7347600" cy="635400"/>
          </a:xfrm>
          <a:prstGeom prst="rect">
            <a:avLst/>
          </a:prstGeom>
        </p:spPr>
        <p:txBody>
          <a:bodyPr spcFirstLastPara="1" wrap="square" lIns="91425" tIns="91425" rIns="91425" bIns="91425" anchor="t" anchorCtr="0">
            <a:normAutofit/>
          </a:bodyPr>
          <a:lstStyle>
            <a:lvl1pPr lvl="0" rtl="0">
              <a:spcBef>
                <a:spcPts val="0"/>
              </a:spcBef>
              <a:spcAft>
                <a:spcPts val="0"/>
              </a:spcAft>
              <a:buSzPts val="3000"/>
              <a:buNone/>
              <a:defRPr/>
            </a:lvl1pPr>
            <a:lvl2pPr lvl="1" rtl="0">
              <a:spcBef>
                <a:spcPts val="0"/>
              </a:spcBef>
              <a:spcAft>
                <a:spcPts val="0"/>
              </a:spcAft>
              <a:buSzPts val="3000"/>
              <a:buNone/>
              <a:defRPr/>
            </a:lvl2pPr>
            <a:lvl3pPr lvl="2" rtl="0">
              <a:spcBef>
                <a:spcPts val="0"/>
              </a:spcBef>
              <a:spcAft>
                <a:spcPts val="0"/>
              </a:spcAft>
              <a:buSzPts val="3000"/>
              <a:buNone/>
              <a:defRPr/>
            </a:lvl3pPr>
            <a:lvl4pPr lvl="3" rtl="0">
              <a:spcBef>
                <a:spcPts val="0"/>
              </a:spcBef>
              <a:spcAft>
                <a:spcPts val="0"/>
              </a:spcAft>
              <a:buSzPts val="3000"/>
              <a:buNone/>
              <a:defRPr/>
            </a:lvl4pPr>
            <a:lvl5pPr lvl="4" rtl="0">
              <a:spcBef>
                <a:spcPts val="0"/>
              </a:spcBef>
              <a:spcAft>
                <a:spcPts val="0"/>
              </a:spcAft>
              <a:buSzPts val="3000"/>
              <a:buNone/>
              <a:defRPr/>
            </a:lvl5pPr>
            <a:lvl6pPr lvl="5" rtl="0">
              <a:spcBef>
                <a:spcPts val="0"/>
              </a:spcBef>
              <a:spcAft>
                <a:spcPts val="0"/>
              </a:spcAft>
              <a:buSzPts val="3000"/>
              <a:buNone/>
              <a:defRPr/>
            </a:lvl6pPr>
            <a:lvl7pPr lvl="6" rtl="0">
              <a:spcBef>
                <a:spcPts val="0"/>
              </a:spcBef>
              <a:spcAft>
                <a:spcPts val="0"/>
              </a:spcAft>
              <a:buSzPts val="3000"/>
              <a:buNone/>
              <a:defRPr/>
            </a:lvl7pPr>
            <a:lvl8pPr lvl="7" rtl="0">
              <a:spcBef>
                <a:spcPts val="0"/>
              </a:spcBef>
              <a:spcAft>
                <a:spcPts val="0"/>
              </a:spcAft>
              <a:buSzPts val="3000"/>
              <a:buNone/>
              <a:defRPr/>
            </a:lvl8pPr>
            <a:lvl9pPr lvl="8" rtl="0">
              <a:spcBef>
                <a:spcPts val="0"/>
              </a:spcBef>
              <a:spcAft>
                <a:spcPts val="0"/>
              </a:spcAft>
              <a:buSzPts val="3000"/>
              <a:buNone/>
              <a:defRPr/>
            </a:lvl9pPr>
          </a:lstStyle>
          <a:p>
            <a:endParaRPr/>
          </a:p>
        </p:txBody>
      </p:sp>
      <p:sp>
        <p:nvSpPr>
          <p:cNvPr id="70" name="Google Shape;70;p13"/>
          <p:cNvSpPr txBox="1">
            <a:spLocks noGrp="1"/>
          </p:cNvSpPr>
          <p:nvPr>
            <p:ph type="body" idx="1"/>
          </p:nvPr>
        </p:nvSpPr>
        <p:spPr>
          <a:xfrm>
            <a:off x="1384150" y="1052100"/>
            <a:ext cx="7347600" cy="3546000"/>
          </a:xfrm>
          <a:prstGeom prst="rect">
            <a:avLst/>
          </a:prstGeom>
        </p:spPr>
        <p:txBody>
          <a:bodyPr spcFirstLastPara="1" wrap="square" lIns="91425" tIns="91425" rIns="91425" bIns="91425" anchor="t" anchorCtr="0">
            <a:normAutofit/>
          </a:bodyPr>
          <a:lstStyle>
            <a:lvl1pPr marL="457200" lvl="0" indent="-342900" rtl="0">
              <a:spcBef>
                <a:spcPts val="0"/>
              </a:spcBef>
              <a:spcAft>
                <a:spcPts val="0"/>
              </a:spcAft>
              <a:buSzPts val="1800"/>
              <a:buChar char="●"/>
              <a:defRPr/>
            </a:lvl1pPr>
            <a:lvl2pPr marL="914400" lvl="1" indent="-317500" rtl="0">
              <a:spcBef>
                <a:spcPts val="0"/>
              </a:spcBef>
              <a:spcAft>
                <a:spcPts val="0"/>
              </a:spcAft>
              <a:buSzPts val="1400"/>
              <a:buChar char="○"/>
              <a:defRPr/>
            </a:lvl2pPr>
            <a:lvl3pPr marL="1371600" lvl="2" indent="-317500" rtl="0">
              <a:spcBef>
                <a:spcPts val="0"/>
              </a:spcBef>
              <a:spcAft>
                <a:spcPts val="0"/>
              </a:spcAft>
              <a:buSzPts val="1400"/>
              <a:buChar char="■"/>
              <a:defRPr/>
            </a:lvl3pPr>
            <a:lvl4pPr marL="1828800" lvl="3" indent="-317500" rtl="0">
              <a:spcBef>
                <a:spcPts val="0"/>
              </a:spcBef>
              <a:spcAft>
                <a:spcPts val="0"/>
              </a:spcAft>
              <a:buSzPts val="1400"/>
              <a:buChar char="●"/>
              <a:defRPr/>
            </a:lvl4pPr>
            <a:lvl5pPr marL="2286000" lvl="4" indent="-317500" rtl="0">
              <a:spcBef>
                <a:spcPts val="0"/>
              </a:spcBef>
              <a:spcAft>
                <a:spcPts val="0"/>
              </a:spcAft>
              <a:buSzPts val="1400"/>
              <a:buChar char="○"/>
              <a:defRPr/>
            </a:lvl5pPr>
            <a:lvl6pPr marL="2743200" lvl="5" indent="-317500" rtl="0">
              <a:spcBef>
                <a:spcPts val="0"/>
              </a:spcBef>
              <a:spcAft>
                <a:spcPts val="0"/>
              </a:spcAft>
              <a:buSzPts val="1400"/>
              <a:buChar char="■"/>
              <a:defRPr/>
            </a:lvl6pPr>
            <a:lvl7pPr marL="3200400" lvl="6" indent="-317500" rtl="0">
              <a:spcBef>
                <a:spcPts val="0"/>
              </a:spcBef>
              <a:spcAft>
                <a:spcPts val="0"/>
              </a:spcAft>
              <a:buSzPts val="1400"/>
              <a:buChar char="●"/>
              <a:defRPr/>
            </a:lvl7pPr>
            <a:lvl8pPr marL="3657600" lvl="7" indent="-317500" rtl="0">
              <a:spcBef>
                <a:spcPts val="0"/>
              </a:spcBef>
              <a:spcAft>
                <a:spcPts val="0"/>
              </a:spcAft>
              <a:buSzPts val="1400"/>
              <a:buChar char="○"/>
              <a:defRPr/>
            </a:lvl8pPr>
            <a:lvl9pPr marL="4114800" lvl="8" indent="-317500" rtl="0">
              <a:spcBef>
                <a:spcPts val="0"/>
              </a:spcBef>
              <a:spcAft>
                <a:spcPts val="0"/>
              </a:spcAft>
              <a:buSzPts val="1400"/>
              <a:buChar char="■"/>
              <a:defRPr/>
            </a:lvl9pPr>
          </a:lstStyle>
          <a:p>
            <a:endParaRPr/>
          </a:p>
        </p:txBody>
      </p:sp>
      <p:sp>
        <p:nvSpPr>
          <p:cNvPr id="71" name="Google Shape;71;p13"/>
          <p:cNvSpPr txBox="1">
            <a:spLocks noGrp="1"/>
          </p:cNvSpPr>
          <p:nvPr>
            <p:ph type="sldNum" idx="12"/>
          </p:nvPr>
        </p:nvSpPr>
        <p:spPr>
          <a:xfrm>
            <a:off x="8497999" y="4688759"/>
            <a:ext cx="548700" cy="393600"/>
          </a:xfrm>
          <a:prstGeom prst="rect">
            <a:avLst/>
          </a:prstGeom>
        </p:spPr>
        <p:txBody>
          <a:bodyPr spcFirstLastPara="1" wrap="square" lIns="91425" tIns="91425" rIns="91425" bIns="91425" anchor="ctr" anchorCtr="0">
            <a:norm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r" rtl="0">
              <a:spcBef>
                <a:spcPts val="0"/>
              </a:spcBef>
              <a:spcAft>
                <a:spcPts val="0"/>
              </a:spcAft>
              <a:buNone/>
            </a:pPr>
            <a:fld id="{00000000-1234-1234-1234-123412341234}" type="slidenum">
              <a:rPr lang="en"/>
              <a:t>‹#›</a:t>
            </a:fld>
            <a:endParaRPr/>
          </a:p>
        </p:txBody>
      </p:sp>
      <p:pic>
        <p:nvPicPr>
          <p:cNvPr id="72" name="Google Shape;72;p13"/>
          <p:cNvPicPr preferRelativeResize="0"/>
          <p:nvPr/>
        </p:nvPicPr>
        <p:blipFill rotWithShape="1">
          <a:blip r:embed="rId2">
            <a:alphaModFix/>
          </a:blip>
          <a:srcRect r="42935"/>
          <a:stretch/>
        </p:blipFill>
        <p:spPr>
          <a:xfrm>
            <a:off x="235725" y="4276525"/>
            <a:ext cx="979875" cy="463475"/>
          </a:xfrm>
          <a:prstGeom prst="rect">
            <a:avLst/>
          </a:prstGeom>
          <a:noFill/>
          <a:ln>
            <a:noFill/>
          </a:ln>
        </p:spPr>
      </p:pic>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Title and body 2">
  <p:cSld name="TITLE_AND_BODY_2">
    <p:spTree>
      <p:nvGrpSpPr>
        <p:cNvPr id="1" name="Shape 73"/>
        <p:cNvGrpSpPr/>
        <p:nvPr/>
      </p:nvGrpSpPr>
      <p:grpSpPr>
        <a:xfrm>
          <a:off x="0" y="0"/>
          <a:ext cx="0" cy="0"/>
          <a:chOff x="0" y="0"/>
          <a:chExt cx="0" cy="0"/>
        </a:xfrm>
      </p:grpSpPr>
      <p:cxnSp>
        <p:nvCxnSpPr>
          <p:cNvPr id="74" name="Google Shape;74;p14"/>
          <p:cNvCxnSpPr/>
          <p:nvPr/>
        </p:nvCxnSpPr>
        <p:spPr>
          <a:xfrm>
            <a:off x="1363075" y="263250"/>
            <a:ext cx="7358700" cy="0"/>
          </a:xfrm>
          <a:prstGeom prst="straightConnector1">
            <a:avLst/>
          </a:prstGeom>
          <a:noFill/>
          <a:ln w="28575" cap="flat" cmpd="sng">
            <a:solidFill>
              <a:srgbClr val="005581"/>
            </a:solidFill>
            <a:prstDash val="solid"/>
            <a:round/>
            <a:headEnd type="none" w="sm" len="sm"/>
            <a:tailEnd type="none" w="sm" len="sm"/>
          </a:ln>
        </p:spPr>
      </p:cxnSp>
      <p:cxnSp>
        <p:nvCxnSpPr>
          <p:cNvPr id="75" name="Google Shape;75;p14"/>
          <p:cNvCxnSpPr/>
          <p:nvPr/>
        </p:nvCxnSpPr>
        <p:spPr>
          <a:xfrm>
            <a:off x="1363075" y="4892400"/>
            <a:ext cx="7358700" cy="0"/>
          </a:xfrm>
          <a:prstGeom prst="straightConnector1">
            <a:avLst/>
          </a:prstGeom>
          <a:noFill/>
          <a:ln w="28575" cap="flat" cmpd="sng">
            <a:solidFill>
              <a:srgbClr val="005581"/>
            </a:solidFill>
            <a:prstDash val="solid"/>
            <a:round/>
            <a:headEnd type="none" w="sm" len="sm"/>
            <a:tailEnd type="none" w="sm" len="sm"/>
          </a:ln>
        </p:spPr>
      </p:cxnSp>
      <p:cxnSp>
        <p:nvCxnSpPr>
          <p:cNvPr id="76" name="Google Shape;76;p14"/>
          <p:cNvCxnSpPr/>
          <p:nvPr/>
        </p:nvCxnSpPr>
        <p:spPr>
          <a:xfrm>
            <a:off x="235723" y="4149450"/>
            <a:ext cx="183300" cy="0"/>
          </a:xfrm>
          <a:prstGeom prst="straightConnector1">
            <a:avLst/>
          </a:prstGeom>
          <a:noFill/>
          <a:ln w="19050" cap="flat" cmpd="sng">
            <a:solidFill>
              <a:srgbClr val="005581"/>
            </a:solidFill>
            <a:prstDash val="solid"/>
            <a:round/>
            <a:headEnd type="none" w="sm" len="sm"/>
            <a:tailEnd type="none" w="sm" len="sm"/>
          </a:ln>
        </p:spPr>
      </p:cxnSp>
      <p:sp>
        <p:nvSpPr>
          <p:cNvPr id="77" name="Google Shape;77;p14"/>
          <p:cNvSpPr txBox="1">
            <a:spLocks noGrp="1"/>
          </p:cNvSpPr>
          <p:nvPr>
            <p:ph type="title"/>
          </p:nvPr>
        </p:nvSpPr>
        <p:spPr>
          <a:xfrm>
            <a:off x="1373025" y="347350"/>
            <a:ext cx="7347600" cy="635400"/>
          </a:xfrm>
          <a:prstGeom prst="rect">
            <a:avLst/>
          </a:prstGeom>
        </p:spPr>
        <p:txBody>
          <a:bodyPr spcFirstLastPara="1" wrap="square" lIns="91425" tIns="91425" rIns="91425" bIns="91425" anchor="t" anchorCtr="0">
            <a:normAutofit/>
          </a:bodyPr>
          <a:lstStyle>
            <a:lvl1pPr lvl="0" rtl="0">
              <a:spcBef>
                <a:spcPts val="0"/>
              </a:spcBef>
              <a:spcAft>
                <a:spcPts val="0"/>
              </a:spcAft>
              <a:buSzPts val="3000"/>
              <a:buNone/>
              <a:defRPr/>
            </a:lvl1pPr>
            <a:lvl2pPr lvl="1" rtl="0">
              <a:spcBef>
                <a:spcPts val="0"/>
              </a:spcBef>
              <a:spcAft>
                <a:spcPts val="0"/>
              </a:spcAft>
              <a:buSzPts val="3000"/>
              <a:buNone/>
              <a:defRPr/>
            </a:lvl2pPr>
            <a:lvl3pPr lvl="2" rtl="0">
              <a:spcBef>
                <a:spcPts val="0"/>
              </a:spcBef>
              <a:spcAft>
                <a:spcPts val="0"/>
              </a:spcAft>
              <a:buSzPts val="3000"/>
              <a:buNone/>
              <a:defRPr/>
            </a:lvl3pPr>
            <a:lvl4pPr lvl="3" rtl="0">
              <a:spcBef>
                <a:spcPts val="0"/>
              </a:spcBef>
              <a:spcAft>
                <a:spcPts val="0"/>
              </a:spcAft>
              <a:buSzPts val="3000"/>
              <a:buNone/>
              <a:defRPr/>
            </a:lvl4pPr>
            <a:lvl5pPr lvl="4" rtl="0">
              <a:spcBef>
                <a:spcPts val="0"/>
              </a:spcBef>
              <a:spcAft>
                <a:spcPts val="0"/>
              </a:spcAft>
              <a:buSzPts val="3000"/>
              <a:buNone/>
              <a:defRPr/>
            </a:lvl5pPr>
            <a:lvl6pPr lvl="5" rtl="0">
              <a:spcBef>
                <a:spcPts val="0"/>
              </a:spcBef>
              <a:spcAft>
                <a:spcPts val="0"/>
              </a:spcAft>
              <a:buSzPts val="3000"/>
              <a:buNone/>
              <a:defRPr/>
            </a:lvl6pPr>
            <a:lvl7pPr lvl="6" rtl="0">
              <a:spcBef>
                <a:spcPts val="0"/>
              </a:spcBef>
              <a:spcAft>
                <a:spcPts val="0"/>
              </a:spcAft>
              <a:buSzPts val="3000"/>
              <a:buNone/>
              <a:defRPr/>
            </a:lvl7pPr>
            <a:lvl8pPr lvl="7" rtl="0">
              <a:spcBef>
                <a:spcPts val="0"/>
              </a:spcBef>
              <a:spcAft>
                <a:spcPts val="0"/>
              </a:spcAft>
              <a:buSzPts val="3000"/>
              <a:buNone/>
              <a:defRPr/>
            </a:lvl8pPr>
            <a:lvl9pPr lvl="8" rtl="0">
              <a:spcBef>
                <a:spcPts val="0"/>
              </a:spcBef>
              <a:spcAft>
                <a:spcPts val="0"/>
              </a:spcAft>
              <a:buSzPts val="3000"/>
              <a:buNone/>
              <a:defRPr/>
            </a:lvl9pPr>
          </a:lstStyle>
          <a:p>
            <a:endParaRPr/>
          </a:p>
        </p:txBody>
      </p:sp>
      <p:sp>
        <p:nvSpPr>
          <p:cNvPr id="78" name="Google Shape;78;p14"/>
          <p:cNvSpPr txBox="1">
            <a:spLocks noGrp="1"/>
          </p:cNvSpPr>
          <p:nvPr>
            <p:ph type="body" idx="1"/>
          </p:nvPr>
        </p:nvSpPr>
        <p:spPr>
          <a:xfrm>
            <a:off x="1384150" y="1052100"/>
            <a:ext cx="7347600" cy="3546000"/>
          </a:xfrm>
          <a:prstGeom prst="rect">
            <a:avLst/>
          </a:prstGeom>
        </p:spPr>
        <p:txBody>
          <a:bodyPr spcFirstLastPara="1" wrap="square" lIns="91425" tIns="91425" rIns="91425" bIns="91425" anchor="t" anchorCtr="0">
            <a:normAutofit/>
          </a:bodyPr>
          <a:lstStyle>
            <a:lvl1pPr marL="457200" lvl="0" indent="-342900" rtl="0">
              <a:spcBef>
                <a:spcPts val="0"/>
              </a:spcBef>
              <a:spcAft>
                <a:spcPts val="0"/>
              </a:spcAft>
              <a:buSzPts val="1800"/>
              <a:buChar char="●"/>
              <a:defRPr/>
            </a:lvl1pPr>
            <a:lvl2pPr marL="914400" lvl="1" indent="-317500" rtl="0">
              <a:spcBef>
                <a:spcPts val="0"/>
              </a:spcBef>
              <a:spcAft>
                <a:spcPts val="0"/>
              </a:spcAft>
              <a:buSzPts val="1400"/>
              <a:buChar char="○"/>
              <a:defRPr/>
            </a:lvl2pPr>
            <a:lvl3pPr marL="1371600" lvl="2" indent="-317500" rtl="0">
              <a:spcBef>
                <a:spcPts val="0"/>
              </a:spcBef>
              <a:spcAft>
                <a:spcPts val="0"/>
              </a:spcAft>
              <a:buSzPts val="1400"/>
              <a:buChar char="■"/>
              <a:defRPr/>
            </a:lvl3pPr>
            <a:lvl4pPr marL="1828800" lvl="3" indent="-317500" rtl="0">
              <a:spcBef>
                <a:spcPts val="0"/>
              </a:spcBef>
              <a:spcAft>
                <a:spcPts val="0"/>
              </a:spcAft>
              <a:buSzPts val="1400"/>
              <a:buChar char="●"/>
              <a:defRPr/>
            </a:lvl4pPr>
            <a:lvl5pPr marL="2286000" lvl="4" indent="-317500" rtl="0">
              <a:spcBef>
                <a:spcPts val="0"/>
              </a:spcBef>
              <a:spcAft>
                <a:spcPts val="0"/>
              </a:spcAft>
              <a:buSzPts val="1400"/>
              <a:buChar char="○"/>
              <a:defRPr/>
            </a:lvl5pPr>
            <a:lvl6pPr marL="2743200" lvl="5" indent="-317500" rtl="0">
              <a:spcBef>
                <a:spcPts val="0"/>
              </a:spcBef>
              <a:spcAft>
                <a:spcPts val="0"/>
              </a:spcAft>
              <a:buSzPts val="1400"/>
              <a:buChar char="■"/>
              <a:defRPr/>
            </a:lvl6pPr>
            <a:lvl7pPr marL="3200400" lvl="6" indent="-317500" rtl="0">
              <a:spcBef>
                <a:spcPts val="0"/>
              </a:spcBef>
              <a:spcAft>
                <a:spcPts val="0"/>
              </a:spcAft>
              <a:buSzPts val="1400"/>
              <a:buChar char="●"/>
              <a:defRPr/>
            </a:lvl7pPr>
            <a:lvl8pPr marL="3657600" lvl="7" indent="-317500" rtl="0">
              <a:spcBef>
                <a:spcPts val="0"/>
              </a:spcBef>
              <a:spcAft>
                <a:spcPts val="0"/>
              </a:spcAft>
              <a:buSzPts val="1400"/>
              <a:buChar char="○"/>
              <a:defRPr/>
            </a:lvl8pPr>
            <a:lvl9pPr marL="4114800" lvl="8" indent="-317500" rtl="0">
              <a:spcBef>
                <a:spcPts val="0"/>
              </a:spcBef>
              <a:spcAft>
                <a:spcPts val="0"/>
              </a:spcAft>
              <a:buSzPts val="1400"/>
              <a:buChar char="■"/>
              <a:defRPr/>
            </a:lvl9pPr>
          </a:lstStyle>
          <a:p>
            <a:endParaRPr/>
          </a:p>
        </p:txBody>
      </p:sp>
      <p:sp>
        <p:nvSpPr>
          <p:cNvPr id="79" name="Google Shape;79;p14"/>
          <p:cNvSpPr txBox="1">
            <a:spLocks noGrp="1"/>
          </p:cNvSpPr>
          <p:nvPr>
            <p:ph type="sldNum" idx="12"/>
          </p:nvPr>
        </p:nvSpPr>
        <p:spPr>
          <a:xfrm>
            <a:off x="8497999" y="4688759"/>
            <a:ext cx="548700" cy="393600"/>
          </a:xfrm>
          <a:prstGeom prst="rect">
            <a:avLst/>
          </a:prstGeom>
        </p:spPr>
        <p:txBody>
          <a:bodyPr spcFirstLastPara="1" wrap="square" lIns="91425" tIns="91425" rIns="91425" bIns="91425" anchor="ctr" anchorCtr="0">
            <a:norm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r" rtl="0">
              <a:spcBef>
                <a:spcPts val="0"/>
              </a:spcBef>
              <a:spcAft>
                <a:spcPts val="0"/>
              </a:spcAft>
              <a:buNone/>
            </a:pPr>
            <a:fld id="{00000000-1234-1234-1234-123412341234}" type="slidenum">
              <a:rPr lang="en"/>
              <a:t>‹#›</a:t>
            </a:fld>
            <a:endParaRPr/>
          </a:p>
        </p:txBody>
      </p:sp>
      <p:pic>
        <p:nvPicPr>
          <p:cNvPr id="80" name="Google Shape;80;p14"/>
          <p:cNvPicPr preferRelativeResize="0"/>
          <p:nvPr/>
        </p:nvPicPr>
        <p:blipFill rotWithShape="1">
          <a:blip r:embed="rId2">
            <a:alphaModFix/>
          </a:blip>
          <a:srcRect r="42935"/>
          <a:stretch/>
        </p:blipFill>
        <p:spPr>
          <a:xfrm>
            <a:off x="235725" y="4276525"/>
            <a:ext cx="979875" cy="463475"/>
          </a:xfrm>
          <a:prstGeom prst="rect">
            <a:avLst/>
          </a:prstGeom>
          <a:noFill/>
          <a:ln>
            <a:noFill/>
          </a:ln>
        </p:spPr>
      </p:pic>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81"/>
        <p:cNvGrpSpPr/>
        <p:nvPr/>
      </p:nvGrpSpPr>
      <p:grpSpPr>
        <a:xfrm>
          <a:off x="0" y="0"/>
          <a:ext cx="0" cy="0"/>
          <a:chOff x="0" y="0"/>
          <a:chExt cx="0" cy="0"/>
        </a:xfrm>
      </p:grpSpPr>
      <p:sp>
        <p:nvSpPr>
          <p:cNvPr id="82" name="Google Shape;82;p15"/>
          <p:cNvSpPr txBox="1">
            <a:spLocks noGrp="1"/>
          </p:cNvSpPr>
          <p:nvPr>
            <p:ph type="title"/>
          </p:nvPr>
        </p:nvSpPr>
        <p:spPr>
          <a:xfrm>
            <a:off x="628650" y="274638"/>
            <a:ext cx="7886700" cy="993900"/>
          </a:xfrm>
          <a:prstGeom prst="rect">
            <a:avLst/>
          </a:prstGeom>
          <a:noFill/>
          <a:ln>
            <a:noFill/>
          </a:ln>
        </p:spPr>
        <p:txBody>
          <a:bodyPr spcFirstLastPara="1" wrap="square" lIns="91425" tIns="45700" rIns="91425" bIns="45700" anchor="ctr" anchorCtr="0">
            <a:normAutofit/>
          </a:bodyPr>
          <a:lstStyle>
            <a:lvl1pPr lvl="0" algn="l" rtl="0">
              <a:lnSpc>
                <a:spcPct val="90000"/>
              </a:lnSpc>
              <a:spcBef>
                <a:spcPts val="0"/>
              </a:spcBef>
              <a:spcAft>
                <a:spcPts val="0"/>
              </a:spcAft>
              <a:buClr>
                <a:schemeClr val="dk1"/>
              </a:buClr>
              <a:buSzPts val="1800"/>
              <a:buNone/>
              <a:defRPr/>
            </a:lvl1pPr>
            <a:lvl2pPr lvl="1" rtl="0">
              <a:spcBef>
                <a:spcPts val="0"/>
              </a:spcBef>
              <a:spcAft>
                <a:spcPts val="0"/>
              </a:spcAft>
              <a:buSzPts val="3000"/>
              <a:buNone/>
              <a:defRPr/>
            </a:lvl2pPr>
            <a:lvl3pPr lvl="2" rtl="0">
              <a:spcBef>
                <a:spcPts val="0"/>
              </a:spcBef>
              <a:spcAft>
                <a:spcPts val="0"/>
              </a:spcAft>
              <a:buSzPts val="3000"/>
              <a:buNone/>
              <a:defRPr/>
            </a:lvl3pPr>
            <a:lvl4pPr lvl="3" rtl="0">
              <a:spcBef>
                <a:spcPts val="0"/>
              </a:spcBef>
              <a:spcAft>
                <a:spcPts val="0"/>
              </a:spcAft>
              <a:buSzPts val="3000"/>
              <a:buNone/>
              <a:defRPr/>
            </a:lvl4pPr>
            <a:lvl5pPr lvl="4" rtl="0">
              <a:spcBef>
                <a:spcPts val="0"/>
              </a:spcBef>
              <a:spcAft>
                <a:spcPts val="0"/>
              </a:spcAft>
              <a:buSzPts val="3000"/>
              <a:buNone/>
              <a:defRPr/>
            </a:lvl5pPr>
            <a:lvl6pPr lvl="5" rtl="0">
              <a:spcBef>
                <a:spcPts val="0"/>
              </a:spcBef>
              <a:spcAft>
                <a:spcPts val="0"/>
              </a:spcAft>
              <a:buSzPts val="3000"/>
              <a:buNone/>
              <a:defRPr/>
            </a:lvl6pPr>
            <a:lvl7pPr lvl="6" rtl="0">
              <a:spcBef>
                <a:spcPts val="0"/>
              </a:spcBef>
              <a:spcAft>
                <a:spcPts val="0"/>
              </a:spcAft>
              <a:buSzPts val="3000"/>
              <a:buNone/>
              <a:defRPr/>
            </a:lvl7pPr>
            <a:lvl8pPr lvl="7" rtl="0">
              <a:spcBef>
                <a:spcPts val="0"/>
              </a:spcBef>
              <a:spcAft>
                <a:spcPts val="0"/>
              </a:spcAft>
              <a:buSzPts val="3000"/>
              <a:buNone/>
              <a:defRPr/>
            </a:lvl8pPr>
            <a:lvl9pPr lvl="8" rtl="0">
              <a:spcBef>
                <a:spcPts val="0"/>
              </a:spcBef>
              <a:spcAft>
                <a:spcPts val="0"/>
              </a:spcAft>
              <a:buSzPts val="3000"/>
              <a:buNone/>
              <a:defRPr/>
            </a:lvl9pPr>
          </a:lstStyle>
          <a:p>
            <a:endParaRPr/>
          </a:p>
        </p:txBody>
      </p:sp>
      <p:sp>
        <p:nvSpPr>
          <p:cNvPr id="83" name="Google Shape;83;p15"/>
          <p:cNvSpPr txBox="1">
            <a:spLocks noGrp="1"/>
          </p:cNvSpPr>
          <p:nvPr>
            <p:ph type="body" idx="1"/>
          </p:nvPr>
        </p:nvSpPr>
        <p:spPr>
          <a:xfrm>
            <a:off x="628650" y="1370013"/>
            <a:ext cx="7886700" cy="3262200"/>
          </a:xfrm>
          <a:prstGeom prst="rect">
            <a:avLst/>
          </a:prstGeom>
          <a:noFill/>
          <a:ln>
            <a:noFill/>
          </a:ln>
        </p:spPr>
        <p:txBody>
          <a:bodyPr spcFirstLastPara="1" wrap="square" lIns="91425" tIns="45700" rIns="91425" bIns="45700" anchor="t" anchorCtr="0">
            <a:normAutofit/>
          </a:bodyPr>
          <a:lstStyle>
            <a:lvl1pPr marL="457200" lvl="0" indent="-342900" algn="l" rtl="0">
              <a:lnSpc>
                <a:spcPct val="90000"/>
              </a:lnSpc>
              <a:spcBef>
                <a:spcPts val="1000"/>
              </a:spcBef>
              <a:spcAft>
                <a:spcPts val="0"/>
              </a:spcAft>
              <a:buClr>
                <a:schemeClr val="dk1"/>
              </a:buClr>
              <a:buSzPts val="1800"/>
              <a:buChar char="●"/>
              <a:defRPr/>
            </a:lvl1pPr>
            <a:lvl2pPr marL="914400" lvl="1" indent="-342900" algn="l" rtl="0">
              <a:lnSpc>
                <a:spcPct val="90000"/>
              </a:lnSpc>
              <a:spcBef>
                <a:spcPts val="1200"/>
              </a:spcBef>
              <a:spcAft>
                <a:spcPts val="0"/>
              </a:spcAft>
              <a:buClr>
                <a:schemeClr val="dk1"/>
              </a:buClr>
              <a:buSzPts val="1800"/>
              <a:buChar char="○"/>
              <a:defRPr/>
            </a:lvl2pPr>
            <a:lvl3pPr marL="1371600" lvl="2" indent="-342900" algn="l" rtl="0">
              <a:lnSpc>
                <a:spcPct val="90000"/>
              </a:lnSpc>
              <a:spcBef>
                <a:spcPts val="1200"/>
              </a:spcBef>
              <a:spcAft>
                <a:spcPts val="0"/>
              </a:spcAft>
              <a:buClr>
                <a:schemeClr val="dk1"/>
              </a:buClr>
              <a:buSzPts val="1800"/>
              <a:buChar char="■"/>
              <a:defRPr/>
            </a:lvl3pPr>
            <a:lvl4pPr marL="1828800" lvl="3" indent="-342900" algn="l" rtl="0">
              <a:lnSpc>
                <a:spcPct val="90000"/>
              </a:lnSpc>
              <a:spcBef>
                <a:spcPts val="1200"/>
              </a:spcBef>
              <a:spcAft>
                <a:spcPts val="0"/>
              </a:spcAft>
              <a:buClr>
                <a:schemeClr val="dk1"/>
              </a:buClr>
              <a:buSzPts val="1800"/>
              <a:buChar char="●"/>
              <a:defRPr/>
            </a:lvl4pPr>
            <a:lvl5pPr marL="2286000" lvl="4" indent="-342900" algn="l" rtl="0">
              <a:lnSpc>
                <a:spcPct val="90000"/>
              </a:lnSpc>
              <a:spcBef>
                <a:spcPts val="1200"/>
              </a:spcBef>
              <a:spcAft>
                <a:spcPts val="0"/>
              </a:spcAft>
              <a:buClr>
                <a:schemeClr val="dk1"/>
              </a:buClr>
              <a:buSzPts val="1800"/>
              <a:buChar char="○"/>
              <a:defRPr/>
            </a:lvl5pPr>
            <a:lvl6pPr marL="2743200" lvl="5" indent="-342900" algn="l" rtl="0">
              <a:lnSpc>
                <a:spcPct val="90000"/>
              </a:lnSpc>
              <a:spcBef>
                <a:spcPts val="1200"/>
              </a:spcBef>
              <a:spcAft>
                <a:spcPts val="0"/>
              </a:spcAft>
              <a:buClr>
                <a:schemeClr val="dk1"/>
              </a:buClr>
              <a:buSzPts val="1800"/>
              <a:buChar char="■"/>
              <a:defRPr/>
            </a:lvl6pPr>
            <a:lvl7pPr marL="3200400" lvl="6" indent="-342900" algn="l" rtl="0">
              <a:lnSpc>
                <a:spcPct val="90000"/>
              </a:lnSpc>
              <a:spcBef>
                <a:spcPts val="1200"/>
              </a:spcBef>
              <a:spcAft>
                <a:spcPts val="0"/>
              </a:spcAft>
              <a:buClr>
                <a:schemeClr val="dk1"/>
              </a:buClr>
              <a:buSzPts val="1800"/>
              <a:buChar char="●"/>
              <a:defRPr/>
            </a:lvl7pPr>
            <a:lvl8pPr marL="3657600" lvl="7" indent="-342900" algn="l" rtl="0">
              <a:lnSpc>
                <a:spcPct val="90000"/>
              </a:lnSpc>
              <a:spcBef>
                <a:spcPts val="1200"/>
              </a:spcBef>
              <a:spcAft>
                <a:spcPts val="0"/>
              </a:spcAft>
              <a:buClr>
                <a:schemeClr val="dk1"/>
              </a:buClr>
              <a:buSzPts val="1800"/>
              <a:buChar char="○"/>
              <a:defRPr/>
            </a:lvl8pPr>
            <a:lvl9pPr marL="4114800" lvl="8" indent="-342900" algn="l" rtl="0">
              <a:lnSpc>
                <a:spcPct val="90000"/>
              </a:lnSpc>
              <a:spcBef>
                <a:spcPts val="1200"/>
              </a:spcBef>
              <a:spcAft>
                <a:spcPts val="1200"/>
              </a:spcAft>
              <a:buClr>
                <a:schemeClr val="dk1"/>
              </a:buClr>
              <a:buSzPts val="1800"/>
              <a:buChar char="■"/>
              <a:defRPr/>
            </a:lvl9pPr>
          </a:lstStyle>
          <a:p>
            <a:endParaRPr/>
          </a:p>
        </p:txBody>
      </p:sp>
      <p:sp>
        <p:nvSpPr>
          <p:cNvPr id="84" name="Google Shape;84;p15"/>
          <p:cNvSpPr txBox="1">
            <a:spLocks noGrp="1"/>
          </p:cNvSpPr>
          <p:nvPr>
            <p:ph type="dt" idx="10"/>
          </p:nvPr>
        </p:nvSpPr>
        <p:spPr>
          <a:xfrm>
            <a:off x="628650" y="4767263"/>
            <a:ext cx="2057400" cy="274500"/>
          </a:xfrm>
          <a:prstGeom prst="rect">
            <a:avLst/>
          </a:prstGeom>
          <a:noFill/>
          <a:ln>
            <a:noFill/>
          </a:ln>
        </p:spPr>
        <p:txBody>
          <a:bodyPr spcFirstLastPara="1" wrap="square" lIns="91425" tIns="45700" rIns="91425" bIns="45700" anchor="ctr" anchorCtr="0">
            <a:noAutofit/>
          </a:bodyPr>
          <a:lstStyle>
            <a:lvl1pPr lvl="0" algn="l" rtl="0">
              <a:lnSpc>
                <a:spcPct val="100000"/>
              </a:lnSpc>
              <a:spcBef>
                <a:spcPts val="0"/>
              </a:spcBef>
              <a:spcAft>
                <a:spcPts val="0"/>
              </a:spcAft>
              <a:buSzPts val="1400"/>
              <a:buNone/>
              <a:defRPr/>
            </a:lvl1pPr>
            <a:lvl2pPr lvl="1" algn="l" rtl="0">
              <a:lnSpc>
                <a:spcPct val="100000"/>
              </a:lnSpc>
              <a:spcBef>
                <a:spcPts val="0"/>
              </a:spcBef>
              <a:spcAft>
                <a:spcPts val="0"/>
              </a:spcAft>
              <a:buSzPts val="1400"/>
              <a:buNone/>
              <a:defRPr/>
            </a:lvl2pPr>
            <a:lvl3pPr lvl="2" algn="l" rtl="0">
              <a:lnSpc>
                <a:spcPct val="100000"/>
              </a:lnSpc>
              <a:spcBef>
                <a:spcPts val="0"/>
              </a:spcBef>
              <a:spcAft>
                <a:spcPts val="0"/>
              </a:spcAft>
              <a:buSzPts val="1400"/>
              <a:buNone/>
              <a:defRPr/>
            </a:lvl3pPr>
            <a:lvl4pPr lvl="3" algn="l" rtl="0">
              <a:lnSpc>
                <a:spcPct val="100000"/>
              </a:lnSpc>
              <a:spcBef>
                <a:spcPts val="0"/>
              </a:spcBef>
              <a:spcAft>
                <a:spcPts val="0"/>
              </a:spcAft>
              <a:buSzPts val="1400"/>
              <a:buNone/>
              <a:defRPr/>
            </a:lvl4pPr>
            <a:lvl5pPr lvl="4" algn="l" rtl="0">
              <a:lnSpc>
                <a:spcPct val="100000"/>
              </a:lnSpc>
              <a:spcBef>
                <a:spcPts val="0"/>
              </a:spcBef>
              <a:spcAft>
                <a:spcPts val="0"/>
              </a:spcAft>
              <a:buSzPts val="1400"/>
              <a:buNone/>
              <a:defRPr/>
            </a:lvl5pPr>
            <a:lvl6pPr lvl="5" algn="l" rtl="0">
              <a:lnSpc>
                <a:spcPct val="100000"/>
              </a:lnSpc>
              <a:spcBef>
                <a:spcPts val="0"/>
              </a:spcBef>
              <a:spcAft>
                <a:spcPts val="0"/>
              </a:spcAft>
              <a:buSzPts val="1400"/>
              <a:buNone/>
              <a:defRPr/>
            </a:lvl6pPr>
            <a:lvl7pPr lvl="6" algn="l" rtl="0">
              <a:lnSpc>
                <a:spcPct val="100000"/>
              </a:lnSpc>
              <a:spcBef>
                <a:spcPts val="0"/>
              </a:spcBef>
              <a:spcAft>
                <a:spcPts val="0"/>
              </a:spcAft>
              <a:buSzPts val="1400"/>
              <a:buNone/>
              <a:defRPr/>
            </a:lvl7pPr>
            <a:lvl8pPr lvl="7" algn="l" rtl="0">
              <a:lnSpc>
                <a:spcPct val="100000"/>
              </a:lnSpc>
              <a:spcBef>
                <a:spcPts val="0"/>
              </a:spcBef>
              <a:spcAft>
                <a:spcPts val="0"/>
              </a:spcAft>
              <a:buSzPts val="1400"/>
              <a:buNone/>
              <a:defRPr/>
            </a:lvl8pPr>
            <a:lvl9pPr lvl="8" algn="l" rtl="0">
              <a:lnSpc>
                <a:spcPct val="100000"/>
              </a:lnSpc>
              <a:spcBef>
                <a:spcPts val="0"/>
              </a:spcBef>
              <a:spcAft>
                <a:spcPts val="0"/>
              </a:spcAft>
              <a:buSzPts val="1400"/>
              <a:buNone/>
              <a:defRPr/>
            </a:lvl9pPr>
          </a:lstStyle>
          <a:p>
            <a:endParaRPr/>
          </a:p>
        </p:txBody>
      </p:sp>
      <p:sp>
        <p:nvSpPr>
          <p:cNvPr id="85" name="Google Shape;85;p15"/>
          <p:cNvSpPr txBox="1">
            <a:spLocks noGrp="1"/>
          </p:cNvSpPr>
          <p:nvPr>
            <p:ph type="ftr" idx="11"/>
          </p:nvPr>
        </p:nvSpPr>
        <p:spPr>
          <a:xfrm>
            <a:off x="3028950" y="4767263"/>
            <a:ext cx="3086100" cy="274500"/>
          </a:xfrm>
          <a:prstGeom prst="rect">
            <a:avLst/>
          </a:prstGeom>
          <a:noFill/>
          <a:ln>
            <a:noFill/>
          </a:ln>
        </p:spPr>
        <p:txBody>
          <a:bodyPr spcFirstLastPara="1" wrap="square" lIns="91425" tIns="45700" rIns="91425" bIns="45700" anchor="ctr" anchorCtr="0">
            <a:noAutofit/>
          </a:bodyPr>
          <a:lstStyle>
            <a:lvl1pPr lvl="0" algn="ctr" rtl="0">
              <a:lnSpc>
                <a:spcPct val="100000"/>
              </a:lnSpc>
              <a:spcBef>
                <a:spcPts val="0"/>
              </a:spcBef>
              <a:spcAft>
                <a:spcPts val="0"/>
              </a:spcAft>
              <a:buSzPts val="1400"/>
              <a:buNone/>
              <a:defRPr/>
            </a:lvl1pPr>
            <a:lvl2pPr lvl="1" algn="l" rtl="0">
              <a:lnSpc>
                <a:spcPct val="100000"/>
              </a:lnSpc>
              <a:spcBef>
                <a:spcPts val="0"/>
              </a:spcBef>
              <a:spcAft>
                <a:spcPts val="0"/>
              </a:spcAft>
              <a:buSzPts val="1400"/>
              <a:buNone/>
              <a:defRPr/>
            </a:lvl2pPr>
            <a:lvl3pPr lvl="2" algn="l" rtl="0">
              <a:lnSpc>
                <a:spcPct val="100000"/>
              </a:lnSpc>
              <a:spcBef>
                <a:spcPts val="0"/>
              </a:spcBef>
              <a:spcAft>
                <a:spcPts val="0"/>
              </a:spcAft>
              <a:buSzPts val="1400"/>
              <a:buNone/>
              <a:defRPr/>
            </a:lvl3pPr>
            <a:lvl4pPr lvl="3" algn="l" rtl="0">
              <a:lnSpc>
                <a:spcPct val="100000"/>
              </a:lnSpc>
              <a:spcBef>
                <a:spcPts val="0"/>
              </a:spcBef>
              <a:spcAft>
                <a:spcPts val="0"/>
              </a:spcAft>
              <a:buSzPts val="1400"/>
              <a:buNone/>
              <a:defRPr/>
            </a:lvl4pPr>
            <a:lvl5pPr lvl="4" algn="l" rtl="0">
              <a:lnSpc>
                <a:spcPct val="100000"/>
              </a:lnSpc>
              <a:spcBef>
                <a:spcPts val="0"/>
              </a:spcBef>
              <a:spcAft>
                <a:spcPts val="0"/>
              </a:spcAft>
              <a:buSzPts val="1400"/>
              <a:buNone/>
              <a:defRPr/>
            </a:lvl5pPr>
            <a:lvl6pPr lvl="5" algn="l" rtl="0">
              <a:lnSpc>
                <a:spcPct val="100000"/>
              </a:lnSpc>
              <a:spcBef>
                <a:spcPts val="0"/>
              </a:spcBef>
              <a:spcAft>
                <a:spcPts val="0"/>
              </a:spcAft>
              <a:buSzPts val="1400"/>
              <a:buNone/>
              <a:defRPr/>
            </a:lvl6pPr>
            <a:lvl7pPr lvl="6" algn="l" rtl="0">
              <a:lnSpc>
                <a:spcPct val="100000"/>
              </a:lnSpc>
              <a:spcBef>
                <a:spcPts val="0"/>
              </a:spcBef>
              <a:spcAft>
                <a:spcPts val="0"/>
              </a:spcAft>
              <a:buSzPts val="1400"/>
              <a:buNone/>
              <a:defRPr/>
            </a:lvl7pPr>
            <a:lvl8pPr lvl="7" algn="l" rtl="0">
              <a:lnSpc>
                <a:spcPct val="100000"/>
              </a:lnSpc>
              <a:spcBef>
                <a:spcPts val="0"/>
              </a:spcBef>
              <a:spcAft>
                <a:spcPts val="0"/>
              </a:spcAft>
              <a:buSzPts val="1400"/>
              <a:buNone/>
              <a:defRPr/>
            </a:lvl8pPr>
            <a:lvl9pPr lvl="8" algn="l" rtl="0">
              <a:lnSpc>
                <a:spcPct val="100000"/>
              </a:lnSpc>
              <a:spcBef>
                <a:spcPts val="0"/>
              </a:spcBef>
              <a:spcAft>
                <a:spcPts val="0"/>
              </a:spcAft>
              <a:buSzPts val="1400"/>
              <a:buNone/>
              <a:defRPr/>
            </a:lvl9pPr>
          </a:lstStyle>
          <a:p>
            <a:endParaRPr/>
          </a:p>
        </p:txBody>
      </p:sp>
      <p:sp>
        <p:nvSpPr>
          <p:cNvPr id="86" name="Google Shape;86;p15"/>
          <p:cNvSpPr txBox="1">
            <a:spLocks noGrp="1"/>
          </p:cNvSpPr>
          <p:nvPr>
            <p:ph type="sldNum" idx="12"/>
          </p:nvPr>
        </p:nvSpPr>
        <p:spPr>
          <a:xfrm>
            <a:off x="6457950" y="4767263"/>
            <a:ext cx="2057400" cy="274500"/>
          </a:xfrm>
          <a:prstGeom prst="rect">
            <a:avLst/>
          </a:prstGeom>
          <a:noFill/>
          <a:ln>
            <a:noFill/>
          </a:ln>
        </p:spPr>
        <p:txBody>
          <a:bodyPr spcFirstLastPara="1" wrap="square" lIns="91425" tIns="45700" rIns="91425" bIns="45700" anchor="ctr" anchorCtr="0">
            <a:normAutofit/>
          </a:bodyPr>
          <a:lstStyle>
            <a:lvl1pPr marL="0" lvl="0" indent="0" algn="r" rtl="0">
              <a:lnSpc>
                <a:spcPct val="100000"/>
              </a:lnSpc>
              <a:spcBef>
                <a:spcPts val="0"/>
              </a:spcBef>
              <a:spcAft>
                <a:spcPts val="0"/>
              </a:spcAft>
              <a:buNone/>
              <a:defRPr/>
            </a:lvl1pPr>
            <a:lvl2pPr marL="0" lvl="1" indent="0" algn="r" rtl="0">
              <a:lnSpc>
                <a:spcPct val="100000"/>
              </a:lnSpc>
              <a:spcBef>
                <a:spcPts val="0"/>
              </a:spcBef>
              <a:spcAft>
                <a:spcPts val="0"/>
              </a:spcAft>
              <a:buNone/>
              <a:defRPr/>
            </a:lvl2pPr>
            <a:lvl3pPr marL="0" lvl="2" indent="0" algn="r" rtl="0">
              <a:lnSpc>
                <a:spcPct val="100000"/>
              </a:lnSpc>
              <a:spcBef>
                <a:spcPts val="0"/>
              </a:spcBef>
              <a:spcAft>
                <a:spcPts val="0"/>
              </a:spcAft>
              <a:buNone/>
              <a:defRPr/>
            </a:lvl3pPr>
            <a:lvl4pPr marL="0" lvl="3" indent="0" algn="r" rtl="0">
              <a:lnSpc>
                <a:spcPct val="100000"/>
              </a:lnSpc>
              <a:spcBef>
                <a:spcPts val="0"/>
              </a:spcBef>
              <a:spcAft>
                <a:spcPts val="0"/>
              </a:spcAft>
              <a:buNone/>
              <a:defRPr/>
            </a:lvl4pPr>
            <a:lvl5pPr marL="0" lvl="4" indent="0" algn="r" rtl="0">
              <a:lnSpc>
                <a:spcPct val="100000"/>
              </a:lnSpc>
              <a:spcBef>
                <a:spcPts val="0"/>
              </a:spcBef>
              <a:spcAft>
                <a:spcPts val="0"/>
              </a:spcAft>
              <a:buNone/>
              <a:defRPr/>
            </a:lvl5pPr>
            <a:lvl6pPr marL="0" lvl="5" indent="0" algn="r" rtl="0">
              <a:lnSpc>
                <a:spcPct val="100000"/>
              </a:lnSpc>
              <a:spcBef>
                <a:spcPts val="0"/>
              </a:spcBef>
              <a:spcAft>
                <a:spcPts val="0"/>
              </a:spcAft>
              <a:buNone/>
              <a:defRPr/>
            </a:lvl6pPr>
            <a:lvl7pPr marL="0" lvl="6" indent="0" algn="r" rtl="0">
              <a:lnSpc>
                <a:spcPct val="100000"/>
              </a:lnSpc>
              <a:spcBef>
                <a:spcPts val="0"/>
              </a:spcBef>
              <a:spcAft>
                <a:spcPts val="0"/>
              </a:spcAft>
              <a:buNone/>
              <a:defRPr/>
            </a:lvl7pPr>
            <a:lvl8pPr marL="0" lvl="7" indent="0" algn="r" rtl="0">
              <a:lnSpc>
                <a:spcPct val="100000"/>
              </a:lnSpc>
              <a:spcBef>
                <a:spcPts val="0"/>
              </a:spcBef>
              <a:spcAft>
                <a:spcPts val="0"/>
              </a:spcAft>
              <a:buNone/>
              <a:defRPr/>
            </a:lvl8pPr>
            <a:lvl9pPr marL="0" lvl="8" indent="0" algn="r" rtl="0">
              <a:lnSpc>
                <a:spcPct val="100000"/>
              </a:lnSpc>
              <a:spcBef>
                <a:spcPts val="0"/>
              </a:spcBef>
              <a:spcAft>
                <a:spcPts val="0"/>
              </a:spcAft>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matchingName="Comparison" type="twoTxTwoObj">
  <p:cSld name="TWO_OBJECTS_WITH_TEXT">
    <p:spTree>
      <p:nvGrpSpPr>
        <p:cNvPr id="1" name="Shape 87"/>
        <p:cNvGrpSpPr/>
        <p:nvPr/>
      </p:nvGrpSpPr>
      <p:grpSpPr>
        <a:xfrm>
          <a:off x="0" y="0"/>
          <a:ext cx="0" cy="0"/>
          <a:chOff x="0" y="0"/>
          <a:chExt cx="0" cy="0"/>
        </a:xfrm>
      </p:grpSpPr>
      <p:sp>
        <p:nvSpPr>
          <p:cNvPr id="88" name="Google Shape;88;p16"/>
          <p:cNvSpPr txBox="1">
            <a:spLocks noGrp="1"/>
          </p:cNvSpPr>
          <p:nvPr>
            <p:ph type="title"/>
          </p:nvPr>
        </p:nvSpPr>
        <p:spPr>
          <a:xfrm>
            <a:off x="630238" y="274638"/>
            <a:ext cx="7886700" cy="993900"/>
          </a:xfrm>
          <a:prstGeom prst="rect">
            <a:avLst/>
          </a:prstGeom>
          <a:noFill/>
          <a:ln>
            <a:noFill/>
          </a:ln>
        </p:spPr>
        <p:txBody>
          <a:bodyPr spcFirstLastPara="1" wrap="square" lIns="91425" tIns="45700" rIns="91425" bIns="45700" anchor="ctr" anchorCtr="0">
            <a:normAutofit/>
          </a:bodyPr>
          <a:lstStyle>
            <a:lvl1pPr lvl="0" algn="l" rtl="0">
              <a:lnSpc>
                <a:spcPct val="90000"/>
              </a:lnSpc>
              <a:spcBef>
                <a:spcPts val="0"/>
              </a:spcBef>
              <a:spcAft>
                <a:spcPts val="0"/>
              </a:spcAft>
              <a:buClr>
                <a:schemeClr val="dk1"/>
              </a:buClr>
              <a:buSzPts val="1800"/>
              <a:buNone/>
              <a:defRPr/>
            </a:lvl1pPr>
            <a:lvl2pPr lvl="1" rtl="0">
              <a:spcBef>
                <a:spcPts val="0"/>
              </a:spcBef>
              <a:spcAft>
                <a:spcPts val="0"/>
              </a:spcAft>
              <a:buSzPts val="3000"/>
              <a:buNone/>
              <a:defRPr/>
            </a:lvl2pPr>
            <a:lvl3pPr lvl="2" rtl="0">
              <a:spcBef>
                <a:spcPts val="0"/>
              </a:spcBef>
              <a:spcAft>
                <a:spcPts val="0"/>
              </a:spcAft>
              <a:buSzPts val="3000"/>
              <a:buNone/>
              <a:defRPr/>
            </a:lvl3pPr>
            <a:lvl4pPr lvl="3" rtl="0">
              <a:spcBef>
                <a:spcPts val="0"/>
              </a:spcBef>
              <a:spcAft>
                <a:spcPts val="0"/>
              </a:spcAft>
              <a:buSzPts val="3000"/>
              <a:buNone/>
              <a:defRPr/>
            </a:lvl4pPr>
            <a:lvl5pPr lvl="4" rtl="0">
              <a:spcBef>
                <a:spcPts val="0"/>
              </a:spcBef>
              <a:spcAft>
                <a:spcPts val="0"/>
              </a:spcAft>
              <a:buSzPts val="3000"/>
              <a:buNone/>
              <a:defRPr/>
            </a:lvl5pPr>
            <a:lvl6pPr lvl="5" rtl="0">
              <a:spcBef>
                <a:spcPts val="0"/>
              </a:spcBef>
              <a:spcAft>
                <a:spcPts val="0"/>
              </a:spcAft>
              <a:buSzPts val="3000"/>
              <a:buNone/>
              <a:defRPr/>
            </a:lvl6pPr>
            <a:lvl7pPr lvl="6" rtl="0">
              <a:spcBef>
                <a:spcPts val="0"/>
              </a:spcBef>
              <a:spcAft>
                <a:spcPts val="0"/>
              </a:spcAft>
              <a:buSzPts val="3000"/>
              <a:buNone/>
              <a:defRPr/>
            </a:lvl7pPr>
            <a:lvl8pPr lvl="7" rtl="0">
              <a:spcBef>
                <a:spcPts val="0"/>
              </a:spcBef>
              <a:spcAft>
                <a:spcPts val="0"/>
              </a:spcAft>
              <a:buSzPts val="3000"/>
              <a:buNone/>
              <a:defRPr/>
            </a:lvl8pPr>
            <a:lvl9pPr lvl="8" rtl="0">
              <a:spcBef>
                <a:spcPts val="0"/>
              </a:spcBef>
              <a:spcAft>
                <a:spcPts val="0"/>
              </a:spcAft>
              <a:buSzPts val="3000"/>
              <a:buNone/>
              <a:defRPr/>
            </a:lvl9pPr>
          </a:lstStyle>
          <a:p>
            <a:endParaRPr/>
          </a:p>
        </p:txBody>
      </p:sp>
      <p:sp>
        <p:nvSpPr>
          <p:cNvPr id="89" name="Google Shape;89;p16"/>
          <p:cNvSpPr txBox="1">
            <a:spLocks noGrp="1"/>
          </p:cNvSpPr>
          <p:nvPr>
            <p:ph type="body" idx="1"/>
          </p:nvPr>
        </p:nvSpPr>
        <p:spPr>
          <a:xfrm>
            <a:off x="630238" y="1260475"/>
            <a:ext cx="3868800" cy="619200"/>
          </a:xfrm>
          <a:prstGeom prst="rect">
            <a:avLst/>
          </a:prstGeom>
          <a:noFill/>
          <a:ln>
            <a:noFill/>
          </a:ln>
        </p:spPr>
        <p:txBody>
          <a:bodyPr spcFirstLastPara="1" wrap="square" lIns="91425" tIns="45700" rIns="91425" bIns="45700" anchor="b" anchorCtr="0">
            <a:normAutofit/>
          </a:bodyPr>
          <a:lstStyle>
            <a:lvl1pPr marL="457200" lvl="0" indent="-228600" algn="l" rtl="0">
              <a:lnSpc>
                <a:spcPct val="90000"/>
              </a:lnSpc>
              <a:spcBef>
                <a:spcPts val="1000"/>
              </a:spcBef>
              <a:spcAft>
                <a:spcPts val="0"/>
              </a:spcAft>
              <a:buClr>
                <a:schemeClr val="dk1"/>
              </a:buClr>
              <a:buSzPts val="2400"/>
              <a:buNone/>
              <a:defRPr sz="2400" b="1"/>
            </a:lvl1pPr>
            <a:lvl2pPr marL="914400" lvl="1" indent="-228600" algn="l" rtl="0">
              <a:lnSpc>
                <a:spcPct val="90000"/>
              </a:lnSpc>
              <a:spcBef>
                <a:spcPts val="1200"/>
              </a:spcBef>
              <a:spcAft>
                <a:spcPts val="0"/>
              </a:spcAft>
              <a:buClr>
                <a:schemeClr val="dk1"/>
              </a:buClr>
              <a:buSzPts val="2000"/>
              <a:buNone/>
              <a:defRPr sz="2000" b="1"/>
            </a:lvl2pPr>
            <a:lvl3pPr marL="1371600" lvl="2" indent="-228600" algn="l" rtl="0">
              <a:lnSpc>
                <a:spcPct val="90000"/>
              </a:lnSpc>
              <a:spcBef>
                <a:spcPts val="1200"/>
              </a:spcBef>
              <a:spcAft>
                <a:spcPts val="0"/>
              </a:spcAft>
              <a:buClr>
                <a:schemeClr val="dk1"/>
              </a:buClr>
              <a:buSzPts val="1800"/>
              <a:buNone/>
              <a:defRPr sz="1800" b="1"/>
            </a:lvl3pPr>
            <a:lvl4pPr marL="1828800" lvl="3" indent="-228600" algn="l" rtl="0">
              <a:lnSpc>
                <a:spcPct val="90000"/>
              </a:lnSpc>
              <a:spcBef>
                <a:spcPts val="1200"/>
              </a:spcBef>
              <a:spcAft>
                <a:spcPts val="0"/>
              </a:spcAft>
              <a:buClr>
                <a:schemeClr val="dk1"/>
              </a:buClr>
              <a:buSzPts val="1600"/>
              <a:buNone/>
              <a:defRPr sz="1600" b="1"/>
            </a:lvl4pPr>
            <a:lvl5pPr marL="2286000" lvl="4" indent="-228600" algn="l" rtl="0">
              <a:lnSpc>
                <a:spcPct val="90000"/>
              </a:lnSpc>
              <a:spcBef>
                <a:spcPts val="1200"/>
              </a:spcBef>
              <a:spcAft>
                <a:spcPts val="0"/>
              </a:spcAft>
              <a:buClr>
                <a:schemeClr val="dk1"/>
              </a:buClr>
              <a:buSzPts val="1600"/>
              <a:buNone/>
              <a:defRPr sz="1600" b="1"/>
            </a:lvl5pPr>
            <a:lvl6pPr marL="2743200" lvl="5" indent="-228600" algn="l" rtl="0">
              <a:lnSpc>
                <a:spcPct val="90000"/>
              </a:lnSpc>
              <a:spcBef>
                <a:spcPts val="1200"/>
              </a:spcBef>
              <a:spcAft>
                <a:spcPts val="0"/>
              </a:spcAft>
              <a:buClr>
                <a:schemeClr val="dk1"/>
              </a:buClr>
              <a:buSzPts val="1600"/>
              <a:buNone/>
              <a:defRPr sz="1600" b="1"/>
            </a:lvl6pPr>
            <a:lvl7pPr marL="3200400" lvl="6" indent="-228600" algn="l" rtl="0">
              <a:lnSpc>
                <a:spcPct val="90000"/>
              </a:lnSpc>
              <a:spcBef>
                <a:spcPts val="1200"/>
              </a:spcBef>
              <a:spcAft>
                <a:spcPts val="0"/>
              </a:spcAft>
              <a:buClr>
                <a:schemeClr val="dk1"/>
              </a:buClr>
              <a:buSzPts val="1600"/>
              <a:buNone/>
              <a:defRPr sz="1600" b="1"/>
            </a:lvl7pPr>
            <a:lvl8pPr marL="3657600" lvl="7" indent="-228600" algn="l" rtl="0">
              <a:lnSpc>
                <a:spcPct val="90000"/>
              </a:lnSpc>
              <a:spcBef>
                <a:spcPts val="1200"/>
              </a:spcBef>
              <a:spcAft>
                <a:spcPts val="0"/>
              </a:spcAft>
              <a:buClr>
                <a:schemeClr val="dk1"/>
              </a:buClr>
              <a:buSzPts val="1600"/>
              <a:buNone/>
              <a:defRPr sz="1600" b="1"/>
            </a:lvl8pPr>
            <a:lvl9pPr marL="4114800" lvl="8" indent="-228600" algn="l" rtl="0">
              <a:lnSpc>
                <a:spcPct val="90000"/>
              </a:lnSpc>
              <a:spcBef>
                <a:spcPts val="1200"/>
              </a:spcBef>
              <a:spcAft>
                <a:spcPts val="1200"/>
              </a:spcAft>
              <a:buClr>
                <a:schemeClr val="dk1"/>
              </a:buClr>
              <a:buSzPts val="1600"/>
              <a:buNone/>
              <a:defRPr sz="1600" b="1"/>
            </a:lvl9pPr>
          </a:lstStyle>
          <a:p>
            <a:endParaRPr/>
          </a:p>
        </p:txBody>
      </p:sp>
      <p:sp>
        <p:nvSpPr>
          <p:cNvPr id="90" name="Google Shape;90;p16"/>
          <p:cNvSpPr txBox="1">
            <a:spLocks noGrp="1"/>
          </p:cNvSpPr>
          <p:nvPr>
            <p:ph type="body" idx="2"/>
          </p:nvPr>
        </p:nvSpPr>
        <p:spPr>
          <a:xfrm>
            <a:off x="630238" y="1879600"/>
            <a:ext cx="3868800" cy="2762400"/>
          </a:xfrm>
          <a:prstGeom prst="rect">
            <a:avLst/>
          </a:prstGeom>
          <a:noFill/>
          <a:ln>
            <a:noFill/>
          </a:ln>
        </p:spPr>
        <p:txBody>
          <a:bodyPr spcFirstLastPara="1" wrap="square" lIns="91425" tIns="45700" rIns="91425" bIns="45700" anchor="t" anchorCtr="0">
            <a:normAutofit/>
          </a:bodyPr>
          <a:lstStyle>
            <a:lvl1pPr marL="457200" lvl="0" indent="-342900" algn="l" rtl="0">
              <a:lnSpc>
                <a:spcPct val="90000"/>
              </a:lnSpc>
              <a:spcBef>
                <a:spcPts val="1000"/>
              </a:spcBef>
              <a:spcAft>
                <a:spcPts val="0"/>
              </a:spcAft>
              <a:buClr>
                <a:schemeClr val="dk1"/>
              </a:buClr>
              <a:buSzPts val="1800"/>
              <a:buChar char="●"/>
              <a:defRPr/>
            </a:lvl1pPr>
            <a:lvl2pPr marL="914400" lvl="1" indent="-342900" algn="l" rtl="0">
              <a:lnSpc>
                <a:spcPct val="90000"/>
              </a:lnSpc>
              <a:spcBef>
                <a:spcPts val="1200"/>
              </a:spcBef>
              <a:spcAft>
                <a:spcPts val="0"/>
              </a:spcAft>
              <a:buClr>
                <a:schemeClr val="dk1"/>
              </a:buClr>
              <a:buSzPts val="1800"/>
              <a:buChar char="○"/>
              <a:defRPr/>
            </a:lvl2pPr>
            <a:lvl3pPr marL="1371600" lvl="2" indent="-342900" algn="l" rtl="0">
              <a:lnSpc>
                <a:spcPct val="90000"/>
              </a:lnSpc>
              <a:spcBef>
                <a:spcPts val="1200"/>
              </a:spcBef>
              <a:spcAft>
                <a:spcPts val="0"/>
              </a:spcAft>
              <a:buClr>
                <a:schemeClr val="dk1"/>
              </a:buClr>
              <a:buSzPts val="1800"/>
              <a:buChar char="■"/>
              <a:defRPr/>
            </a:lvl3pPr>
            <a:lvl4pPr marL="1828800" lvl="3" indent="-342900" algn="l" rtl="0">
              <a:lnSpc>
                <a:spcPct val="90000"/>
              </a:lnSpc>
              <a:spcBef>
                <a:spcPts val="1200"/>
              </a:spcBef>
              <a:spcAft>
                <a:spcPts val="0"/>
              </a:spcAft>
              <a:buClr>
                <a:schemeClr val="dk1"/>
              </a:buClr>
              <a:buSzPts val="1800"/>
              <a:buChar char="●"/>
              <a:defRPr/>
            </a:lvl4pPr>
            <a:lvl5pPr marL="2286000" lvl="4" indent="-342900" algn="l" rtl="0">
              <a:lnSpc>
                <a:spcPct val="90000"/>
              </a:lnSpc>
              <a:spcBef>
                <a:spcPts val="1200"/>
              </a:spcBef>
              <a:spcAft>
                <a:spcPts val="0"/>
              </a:spcAft>
              <a:buClr>
                <a:schemeClr val="dk1"/>
              </a:buClr>
              <a:buSzPts val="1800"/>
              <a:buChar char="○"/>
              <a:defRPr/>
            </a:lvl5pPr>
            <a:lvl6pPr marL="2743200" lvl="5" indent="-342900" algn="l" rtl="0">
              <a:lnSpc>
                <a:spcPct val="90000"/>
              </a:lnSpc>
              <a:spcBef>
                <a:spcPts val="1200"/>
              </a:spcBef>
              <a:spcAft>
                <a:spcPts val="0"/>
              </a:spcAft>
              <a:buClr>
                <a:schemeClr val="dk1"/>
              </a:buClr>
              <a:buSzPts val="1800"/>
              <a:buChar char="■"/>
              <a:defRPr/>
            </a:lvl6pPr>
            <a:lvl7pPr marL="3200400" lvl="6" indent="-342900" algn="l" rtl="0">
              <a:lnSpc>
                <a:spcPct val="90000"/>
              </a:lnSpc>
              <a:spcBef>
                <a:spcPts val="1200"/>
              </a:spcBef>
              <a:spcAft>
                <a:spcPts val="0"/>
              </a:spcAft>
              <a:buClr>
                <a:schemeClr val="dk1"/>
              </a:buClr>
              <a:buSzPts val="1800"/>
              <a:buChar char="●"/>
              <a:defRPr/>
            </a:lvl7pPr>
            <a:lvl8pPr marL="3657600" lvl="7" indent="-342900" algn="l" rtl="0">
              <a:lnSpc>
                <a:spcPct val="90000"/>
              </a:lnSpc>
              <a:spcBef>
                <a:spcPts val="1200"/>
              </a:spcBef>
              <a:spcAft>
                <a:spcPts val="0"/>
              </a:spcAft>
              <a:buClr>
                <a:schemeClr val="dk1"/>
              </a:buClr>
              <a:buSzPts val="1800"/>
              <a:buChar char="○"/>
              <a:defRPr/>
            </a:lvl8pPr>
            <a:lvl9pPr marL="4114800" lvl="8" indent="-342900" algn="l" rtl="0">
              <a:lnSpc>
                <a:spcPct val="90000"/>
              </a:lnSpc>
              <a:spcBef>
                <a:spcPts val="1200"/>
              </a:spcBef>
              <a:spcAft>
                <a:spcPts val="1200"/>
              </a:spcAft>
              <a:buClr>
                <a:schemeClr val="dk1"/>
              </a:buClr>
              <a:buSzPts val="1800"/>
              <a:buChar char="■"/>
              <a:defRPr/>
            </a:lvl9pPr>
          </a:lstStyle>
          <a:p>
            <a:endParaRPr/>
          </a:p>
        </p:txBody>
      </p:sp>
      <p:sp>
        <p:nvSpPr>
          <p:cNvPr id="91" name="Google Shape;91;p16"/>
          <p:cNvSpPr txBox="1">
            <a:spLocks noGrp="1"/>
          </p:cNvSpPr>
          <p:nvPr>
            <p:ph type="body" idx="3"/>
          </p:nvPr>
        </p:nvSpPr>
        <p:spPr>
          <a:xfrm>
            <a:off x="4629150" y="1260475"/>
            <a:ext cx="3887700" cy="619200"/>
          </a:xfrm>
          <a:prstGeom prst="rect">
            <a:avLst/>
          </a:prstGeom>
          <a:noFill/>
          <a:ln>
            <a:noFill/>
          </a:ln>
        </p:spPr>
        <p:txBody>
          <a:bodyPr spcFirstLastPara="1" wrap="square" lIns="91425" tIns="45700" rIns="91425" bIns="45700" anchor="b" anchorCtr="0">
            <a:normAutofit/>
          </a:bodyPr>
          <a:lstStyle>
            <a:lvl1pPr marL="457200" lvl="0" indent="-228600" algn="l" rtl="0">
              <a:lnSpc>
                <a:spcPct val="90000"/>
              </a:lnSpc>
              <a:spcBef>
                <a:spcPts val="1000"/>
              </a:spcBef>
              <a:spcAft>
                <a:spcPts val="0"/>
              </a:spcAft>
              <a:buClr>
                <a:schemeClr val="dk1"/>
              </a:buClr>
              <a:buSzPts val="2400"/>
              <a:buNone/>
              <a:defRPr sz="2400" b="1"/>
            </a:lvl1pPr>
            <a:lvl2pPr marL="914400" lvl="1" indent="-228600" algn="l" rtl="0">
              <a:lnSpc>
                <a:spcPct val="90000"/>
              </a:lnSpc>
              <a:spcBef>
                <a:spcPts val="1200"/>
              </a:spcBef>
              <a:spcAft>
                <a:spcPts val="0"/>
              </a:spcAft>
              <a:buClr>
                <a:schemeClr val="dk1"/>
              </a:buClr>
              <a:buSzPts val="2000"/>
              <a:buNone/>
              <a:defRPr sz="2000" b="1"/>
            </a:lvl2pPr>
            <a:lvl3pPr marL="1371600" lvl="2" indent="-228600" algn="l" rtl="0">
              <a:lnSpc>
                <a:spcPct val="90000"/>
              </a:lnSpc>
              <a:spcBef>
                <a:spcPts val="1200"/>
              </a:spcBef>
              <a:spcAft>
                <a:spcPts val="0"/>
              </a:spcAft>
              <a:buClr>
                <a:schemeClr val="dk1"/>
              </a:buClr>
              <a:buSzPts val="1800"/>
              <a:buNone/>
              <a:defRPr sz="1800" b="1"/>
            </a:lvl3pPr>
            <a:lvl4pPr marL="1828800" lvl="3" indent="-228600" algn="l" rtl="0">
              <a:lnSpc>
                <a:spcPct val="90000"/>
              </a:lnSpc>
              <a:spcBef>
                <a:spcPts val="1200"/>
              </a:spcBef>
              <a:spcAft>
                <a:spcPts val="0"/>
              </a:spcAft>
              <a:buClr>
                <a:schemeClr val="dk1"/>
              </a:buClr>
              <a:buSzPts val="1600"/>
              <a:buNone/>
              <a:defRPr sz="1600" b="1"/>
            </a:lvl4pPr>
            <a:lvl5pPr marL="2286000" lvl="4" indent="-228600" algn="l" rtl="0">
              <a:lnSpc>
                <a:spcPct val="90000"/>
              </a:lnSpc>
              <a:spcBef>
                <a:spcPts val="1200"/>
              </a:spcBef>
              <a:spcAft>
                <a:spcPts val="0"/>
              </a:spcAft>
              <a:buClr>
                <a:schemeClr val="dk1"/>
              </a:buClr>
              <a:buSzPts val="1600"/>
              <a:buNone/>
              <a:defRPr sz="1600" b="1"/>
            </a:lvl5pPr>
            <a:lvl6pPr marL="2743200" lvl="5" indent="-228600" algn="l" rtl="0">
              <a:lnSpc>
                <a:spcPct val="90000"/>
              </a:lnSpc>
              <a:spcBef>
                <a:spcPts val="1200"/>
              </a:spcBef>
              <a:spcAft>
                <a:spcPts val="0"/>
              </a:spcAft>
              <a:buClr>
                <a:schemeClr val="dk1"/>
              </a:buClr>
              <a:buSzPts val="1600"/>
              <a:buNone/>
              <a:defRPr sz="1600" b="1"/>
            </a:lvl6pPr>
            <a:lvl7pPr marL="3200400" lvl="6" indent="-228600" algn="l" rtl="0">
              <a:lnSpc>
                <a:spcPct val="90000"/>
              </a:lnSpc>
              <a:spcBef>
                <a:spcPts val="1200"/>
              </a:spcBef>
              <a:spcAft>
                <a:spcPts val="0"/>
              </a:spcAft>
              <a:buClr>
                <a:schemeClr val="dk1"/>
              </a:buClr>
              <a:buSzPts val="1600"/>
              <a:buNone/>
              <a:defRPr sz="1600" b="1"/>
            </a:lvl7pPr>
            <a:lvl8pPr marL="3657600" lvl="7" indent="-228600" algn="l" rtl="0">
              <a:lnSpc>
                <a:spcPct val="90000"/>
              </a:lnSpc>
              <a:spcBef>
                <a:spcPts val="1200"/>
              </a:spcBef>
              <a:spcAft>
                <a:spcPts val="0"/>
              </a:spcAft>
              <a:buClr>
                <a:schemeClr val="dk1"/>
              </a:buClr>
              <a:buSzPts val="1600"/>
              <a:buNone/>
              <a:defRPr sz="1600" b="1"/>
            </a:lvl8pPr>
            <a:lvl9pPr marL="4114800" lvl="8" indent="-228600" algn="l" rtl="0">
              <a:lnSpc>
                <a:spcPct val="90000"/>
              </a:lnSpc>
              <a:spcBef>
                <a:spcPts val="1200"/>
              </a:spcBef>
              <a:spcAft>
                <a:spcPts val="1200"/>
              </a:spcAft>
              <a:buClr>
                <a:schemeClr val="dk1"/>
              </a:buClr>
              <a:buSzPts val="1600"/>
              <a:buNone/>
              <a:defRPr sz="1600" b="1"/>
            </a:lvl9pPr>
          </a:lstStyle>
          <a:p>
            <a:endParaRPr/>
          </a:p>
        </p:txBody>
      </p:sp>
      <p:sp>
        <p:nvSpPr>
          <p:cNvPr id="92" name="Google Shape;92;p16"/>
          <p:cNvSpPr txBox="1">
            <a:spLocks noGrp="1"/>
          </p:cNvSpPr>
          <p:nvPr>
            <p:ph type="body" idx="4"/>
          </p:nvPr>
        </p:nvSpPr>
        <p:spPr>
          <a:xfrm>
            <a:off x="4629150" y="1879600"/>
            <a:ext cx="3887700" cy="2762400"/>
          </a:xfrm>
          <a:prstGeom prst="rect">
            <a:avLst/>
          </a:prstGeom>
          <a:noFill/>
          <a:ln>
            <a:noFill/>
          </a:ln>
        </p:spPr>
        <p:txBody>
          <a:bodyPr spcFirstLastPara="1" wrap="square" lIns="91425" tIns="45700" rIns="91425" bIns="45700" anchor="t" anchorCtr="0">
            <a:normAutofit/>
          </a:bodyPr>
          <a:lstStyle>
            <a:lvl1pPr marL="457200" lvl="0" indent="-342900" algn="l" rtl="0">
              <a:lnSpc>
                <a:spcPct val="90000"/>
              </a:lnSpc>
              <a:spcBef>
                <a:spcPts val="1000"/>
              </a:spcBef>
              <a:spcAft>
                <a:spcPts val="0"/>
              </a:spcAft>
              <a:buClr>
                <a:schemeClr val="dk1"/>
              </a:buClr>
              <a:buSzPts val="1800"/>
              <a:buChar char="●"/>
              <a:defRPr/>
            </a:lvl1pPr>
            <a:lvl2pPr marL="914400" lvl="1" indent="-342900" algn="l" rtl="0">
              <a:lnSpc>
                <a:spcPct val="90000"/>
              </a:lnSpc>
              <a:spcBef>
                <a:spcPts val="1200"/>
              </a:spcBef>
              <a:spcAft>
                <a:spcPts val="0"/>
              </a:spcAft>
              <a:buClr>
                <a:schemeClr val="dk1"/>
              </a:buClr>
              <a:buSzPts val="1800"/>
              <a:buChar char="○"/>
              <a:defRPr/>
            </a:lvl2pPr>
            <a:lvl3pPr marL="1371600" lvl="2" indent="-342900" algn="l" rtl="0">
              <a:lnSpc>
                <a:spcPct val="90000"/>
              </a:lnSpc>
              <a:spcBef>
                <a:spcPts val="1200"/>
              </a:spcBef>
              <a:spcAft>
                <a:spcPts val="0"/>
              </a:spcAft>
              <a:buClr>
                <a:schemeClr val="dk1"/>
              </a:buClr>
              <a:buSzPts val="1800"/>
              <a:buChar char="■"/>
              <a:defRPr/>
            </a:lvl3pPr>
            <a:lvl4pPr marL="1828800" lvl="3" indent="-342900" algn="l" rtl="0">
              <a:lnSpc>
                <a:spcPct val="90000"/>
              </a:lnSpc>
              <a:spcBef>
                <a:spcPts val="1200"/>
              </a:spcBef>
              <a:spcAft>
                <a:spcPts val="0"/>
              </a:spcAft>
              <a:buClr>
                <a:schemeClr val="dk1"/>
              </a:buClr>
              <a:buSzPts val="1800"/>
              <a:buChar char="●"/>
              <a:defRPr/>
            </a:lvl4pPr>
            <a:lvl5pPr marL="2286000" lvl="4" indent="-342900" algn="l" rtl="0">
              <a:lnSpc>
                <a:spcPct val="90000"/>
              </a:lnSpc>
              <a:spcBef>
                <a:spcPts val="1200"/>
              </a:spcBef>
              <a:spcAft>
                <a:spcPts val="0"/>
              </a:spcAft>
              <a:buClr>
                <a:schemeClr val="dk1"/>
              </a:buClr>
              <a:buSzPts val="1800"/>
              <a:buChar char="○"/>
              <a:defRPr/>
            </a:lvl5pPr>
            <a:lvl6pPr marL="2743200" lvl="5" indent="-342900" algn="l" rtl="0">
              <a:lnSpc>
                <a:spcPct val="90000"/>
              </a:lnSpc>
              <a:spcBef>
                <a:spcPts val="1200"/>
              </a:spcBef>
              <a:spcAft>
                <a:spcPts val="0"/>
              </a:spcAft>
              <a:buClr>
                <a:schemeClr val="dk1"/>
              </a:buClr>
              <a:buSzPts val="1800"/>
              <a:buChar char="■"/>
              <a:defRPr/>
            </a:lvl6pPr>
            <a:lvl7pPr marL="3200400" lvl="6" indent="-342900" algn="l" rtl="0">
              <a:lnSpc>
                <a:spcPct val="90000"/>
              </a:lnSpc>
              <a:spcBef>
                <a:spcPts val="1200"/>
              </a:spcBef>
              <a:spcAft>
                <a:spcPts val="0"/>
              </a:spcAft>
              <a:buClr>
                <a:schemeClr val="dk1"/>
              </a:buClr>
              <a:buSzPts val="1800"/>
              <a:buChar char="●"/>
              <a:defRPr/>
            </a:lvl7pPr>
            <a:lvl8pPr marL="3657600" lvl="7" indent="-342900" algn="l" rtl="0">
              <a:lnSpc>
                <a:spcPct val="90000"/>
              </a:lnSpc>
              <a:spcBef>
                <a:spcPts val="1200"/>
              </a:spcBef>
              <a:spcAft>
                <a:spcPts val="0"/>
              </a:spcAft>
              <a:buClr>
                <a:schemeClr val="dk1"/>
              </a:buClr>
              <a:buSzPts val="1800"/>
              <a:buChar char="○"/>
              <a:defRPr/>
            </a:lvl8pPr>
            <a:lvl9pPr marL="4114800" lvl="8" indent="-342900" algn="l" rtl="0">
              <a:lnSpc>
                <a:spcPct val="90000"/>
              </a:lnSpc>
              <a:spcBef>
                <a:spcPts val="1200"/>
              </a:spcBef>
              <a:spcAft>
                <a:spcPts val="1200"/>
              </a:spcAft>
              <a:buClr>
                <a:schemeClr val="dk1"/>
              </a:buClr>
              <a:buSzPts val="1800"/>
              <a:buChar char="■"/>
              <a:defRPr/>
            </a:lvl9pPr>
          </a:lstStyle>
          <a:p>
            <a:endParaRPr/>
          </a:p>
        </p:txBody>
      </p:sp>
      <p:sp>
        <p:nvSpPr>
          <p:cNvPr id="93" name="Google Shape;93;p16"/>
          <p:cNvSpPr txBox="1">
            <a:spLocks noGrp="1"/>
          </p:cNvSpPr>
          <p:nvPr>
            <p:ph type="dt" idx="10"/>
          </p:nvPr>
        </p:nvSpPr>
        <p:spPr>
          <a:xfrm>
            <a:off x="628650" y="4767263"/>
            <a:ext cx="2057400" cy="274500"/>
          </a:xfrm>
          <a:prstGeom prst="rect">
            <a:avLst/>
          </a:prstGeom>
          <a:noFill/>
          <a:ln>
            <a:noFill/>
          </a:ln>
        </p:spPr>
        <p:txBody>
          <a:bodyPr spcFirstLastPara="1" wrap="square" lIns="91425" tIns="45700" rIns="91425" bIns="45700" anchor="ctr" anchorCtr="0">
            <a:noAutofit/>
          </a:bodyPr>
          <a:lstStyle>
            <a:lvl1pPr lvl="0" algn="l" rtl="0">
              <a:lnSpc>
                <a:spcPct val="100000"/>
              </a:lnSpc>
              <a:spcBef>
                <a:spcPts val="0"/>
              </a:spcBef>
              <a:spcAft>
                <a:spcPts val="0"/>
              </a:spcAft>
              <a:buSzPts val="1400"/>
              <a:buNone/>
              <a:defRPr/>
            </a:lvl1pPr>
            <a:lvl2pPr lvl="1" algn="l" rtl="0">
              <a:lnSpc>
                <a:spcPct val="100000"/>
              </a:lnSpc>
              <a:spcBef>
                <a:spcPts val="0"/>
              </a:spcBef>
              <a:spcAft>
                <a:spcPts val="0"/>
              </a:spcAft>
              <a:buSzPts val="1400"/>
              <a:buNone/>
              <a:defRPr/>
            </a:lvl2pPr>
            <a:lvl3pPr lvl="2" algn="l" rtl="0">
              <a:lnSpc>
                <a:spcPct val="100000"/>
              </a:lnSpc>
              <a:spcBef>
                <a:spcPts val="0"/>
              </a:spcBef>
              <a:spcAft>
                <a:spcPts val="0"/>
              </a:spcAft>
              <a:buSzPts val="1400"/>
              <a:buNone/>
              <a:defRPr/>
            </a:lvl3pPr>
            <a:lvl4pPr lvl="3" algn="l" rtl="0">
              <a:lnSpc>
                <a:spcPct val="100000"/>
              </a:lnSpc>
              <a:spcBef>
                <a:spcPts val="0"/>
              </a:spcBef>
              <a:spcAft>
                <a:spcPts val="0"/>
              </a:spcAft>
              <a:buSzPts val="1400"/>
              <a:buNone/>
              <a:defRPr/>
            </a:lvl4pPr>
            <a:lvl5pPr lvl="4" algn="l" rtl="0">
              <a:lnSpc>
                <a:spcPct val="100000"/>
              </a:lnSpc>
              <a:spcBef>
                <a:spcPts val="0"/>
              </a:spcBef>
              <a:spcAft>
                <a:spcPts val="0"/>
              </a:spcAft>
              <a:buSzPts val="1400"/>
              <a:buNone/>
              <a:defRPr/>
            </a:lvl5pPr>
            <a:lvl6pPr lvl="5" algn="l" rtl="0">
              <a:lnSpc>
                <a:spcPct val="100000"/>
              </a:lnSpc>
              <a:spcBef>
                <a:spcPts val="0"/>
              </a:spcBef>
              <a:spcAft>
                <a:spcPts val="0"/>
              </a:spcAft>
              <a:buSzPts val="1400"/>
              <a:buNone/>
              <a:defRPr/>
            </a:lvl6pPr>
            <a:lvl7pPr lvl="6" algn="l" rtl="0">
              <a:lnSpc>
                <a:spcPct val="100000"/>
              </a:lnSpc>
              <a:spcBef>
                <a:spcPts val="0"/>
              </a:spcBef>
              <a:spcAft>
                <a:spcPts val="0"/>
              </a:spcAft>
              <a:buSzPts val="1400"/>
              <a:buNone/>
              <a:defRPr/>
            </a:lvl7pPr>
            <a:lvl8pPr lvl="7" algn="l" rtl="0">
              <a:lnSpc>
                <a:spcPct val="100000"/>
              </a:lnSpc>
              <a:spcBef>
                <a:spcPts val="0"/>
              </a:spcBef>
              <a:spcAft>
                <a:spcPts val="0"/>
              </a:spcAft>
              <a:buSzPts val="1400"/>
              <a:buNone/>
              <a:defRPr/>
            </a:lvl8pPr>
            <a:lvl9pPr lvl="8" algn="l" rtl="0">
              <a:lnSpc>
                <a:spcPct val="100000"/>
              </a:lnSpc>
              <a:spcBef>
                <a:spcPts val="0"/>
              </a:spcBef>
              <a:spcAft>
                <a:spcPts val="0"/>
              </a:spcAft>
              <a:buSzPts val="1400"/>
              <a:buNone/>
              <a:defRPr/>
            </a:lvl9pPr>
          </a:lstStyle>
          <a:p>
            <a:endParaRPr/>
          </a:p>
        </p:txBody>
      </p:sp>
      <p:sp>
        <p:nvSpPr>
          <p:cNvPr id="94" name="Google Shape;94;p16"/>
          <p:cNvSpPr txBox="1">
            <a:spLocks noGrp="1"/>
          </p:cNvSpPr>
          <p:nvPr>
            <p:ph type="ftr" idx="11"/>
          </p:nvPr>
        </p:nvSpPr>
        <p:spPr>
          <a:xfrm>
            <a:off x="3028950" y="4767263"/>
            <a:ext cx="3086100" cy="274500"/>
          </a:xfrm>
          <a:prstGeom prst="rect">
            <a:avLst/>
          </a:prstGeom>
          <a:noFill/>
          <a:ln>
            <a:noFill/>
          </a:ln>
        </p:spPr>
        <p:txBody>
          <a:bodyPr spcFirstLastPara="1" wrap="square" lIns="91425" tIns="45700" rIns="91425" bIns="45700" anchor="ctr" anchorCtr="0">
            <a:noAutofit/>
          </a:bodyPr>
          <a:lstStyle>
            <a:lvl1pPr lvl="0" algn="ctr" rtl="0">
              <a:lnSpc>
                <a:spcPct val="100000"/>
              </a:lnSpc>
              <a:spcBef>
                <a:spcPts val="0"/>
              </a:spcBef>
              <a:spcAft>
                <a:spcPts val="0"/>
              </a:spcAft>
              <a:buSzPts val="1400"/>
              <a:buNone/>
              <a:defRPr/>
            </a:lvl1pPr>
            <a:lvl2pPr lvl="1" algn="l" rtl="0">
              <a:lnSpc>
                <a:spcPct val="100000"/>
              </a:lnSpc>
              <a:spcBef>
                <a:spcPts val="0"/>
              </a:spcBef>
              <a:spcAft>
                <a:spcPts val="0"/>
              </a:spcAft>
              <a:buSzPts val="1400"/>
              <a:buNone/>
              <a:defRPr/>
            </a:lvl2pPr>
            <a:lvl3pPr lvl="2" algn="l" rtl="0">
              <a:lnSpc>
                <a:spcPct val="100000"/>
              </a:lnSpc>
              <a:spcBef>
                <a:spcPts val="0"/>
              </a:spcBef>
              <a:spcAft>
                <a:spcPts val="0"/>
              </a:spcAft>
              <a:buSzPts val="1400"/>
              <a:buNone/>
              <a:defRPr/>
            </a:lvl3pPr>
            <a:lvl4pPr lvl="3" algn="l" rtl="0">
              <a:lnSpc>
                <a:spcPct val="100000"/>
              </a:lnSpc>
              <a:spcBef>
                <a:spcPts val="0"/>
              </a:spcBef>
              <a:spcAft>
                <a:spcPts val="0"/>
              </a:spcAft>
              <a:buSzPts val="1400"/>
              <a:buNone/>
              <a:defRPr/>
            </a:lvl4pPr>
            <a:lvl5pPr lvl="4" algn="l" rtl="0">
              <a:lnSpc>
                <a:spcPct val="100000"/>
              </a:lnSpc>
              <a:spcBef>
                <a:spcPts val="0"/>
              </a:spcBef>
              <a:spcAft>
                <a:spcPts val="0"/>
              </a:spcAft>
              <a:buSzPts val="1400"/>
              <a:buNone/>
              <a:defRPr/>
            </a:lvl5pPr>
            <a:lvl6pPr lvl="5" algn="l" rtl="0">
              <a:lnSpc>
                <a:spcPct val="100000"/>
              </a:lnSpc>
              <a:spcBef>
                <a:spcPts val="0"/>
              </a:spcBef>
              <a:spcAft>
                <a:spcPts val="0"/>
              </a:spcAft>
              <a:buSzPts val="1400"/>
              <a:buNone/>
              <a:defRPr/>
            </a:lvl6pPr>
            <a:lvl7pPr lvl="6" algn="l" rtl="0">
              <a:lnSpc>
                <a:spcPct val="100000"/>
              </a:lnSpc>
              <a:spcBef>
                <a:spcPts val="0"/>
              </a:spcBef>
              <a:spcAft>
                <a:spcPts val="0"/>
              </a:spcAft>
              <a:buSzPts val="1400"/>
              <a:buNone/>
              <a:defRPr/>
            </a:lvl7pPr>
            <a:lvl8pPr lvl="7" algn="l" rtl="0">
              <a:lnSpc>
                <a:spcPct val="100000"/>
              </a:lnSpc>
              <a:spcBef>
                <a:spcPts val="0"/>
              </a:spcBef>
              <a:spcAft>
                <a:spcPts val="0"/>
              </a:spcAft>
              <a:buSzPts val="1400"/>
              <a:buNone/>
              <a:defRPr/>
            </a:lvl8pPr>
            <a:lvl9pPr lvl="8" algn="l" rtl="0">
              <a:lnSpc>
                <a:spcPct val="100000"/>
              </a:lnSpc>
              <a:spcBef>
                <a:spcPts val="0"/>
              </a:spcBef>
              <a:spcAft>
                <a:spcPts val="0"/>
              </a:spcAft>
              <a:buSzPts val="1400"/>
              <a:buNone/>
              <a:defRPr/>
            </a:lvl9pPr>
          </a:lstStyle>
          <a:p>
            <a:endParaRPr/>
          </a:p>
        </p:txBody>
      </p:sp>
      <p:sp>
        <p:nvSpPr>
          <p:cNvPr id="95" name="Google Shape;95;p16"/>
          <p:cNvSpPr txBox="1">
            <a:spLocks noGrp="1"/>
          </p:cNvSpPr>
          <p:nvPr>
            <p:ph type="sldNum" idx="12"/>
          </p:nvPr>
        </p:nvSpPr>
        <p:spPr>
          <a:xfrm>
            <a:off x="6457950" y="4767263"/>
            <a:ext cx="2057400" cy="274500"/>
          </a:xfrm>
          <a:prstGeom prst="rect">
            <a:avLst/>
          </a:prstGeom>
          <a:noFill/>
          <a:ln>
            <a:noFill/>
          </a:ln>
        </p:spPr>
        <p:txBody>
          <a:bodyPr spcFirstLastPara="1" wrap="square" lIns="91425" tIns="45700" rIns="91425" bIns="45700" anchor="ctr" anchorCtr="0">
            <a:normAutofit/>
          </a:bodyPr>
          <a:lstStyle>
            <a:lvl1pPr marL="0" lvl="0" indent="0" algn="r" rtl="0">
              <a:lnSpc>
                <a:spcPct val="100000"/>
              </a:lnSpc>
              <a:spcBef>
                <a:spcPts val="0"/>
              </a:spcBef>
              <a:spcAft>
                <a:spcPts val="0"/>
              </a:spcAft>
              <a:buNone/>
              <a:defRPr/>
            </a:lvl1pPr>
            <a:lvl2pPr marL="0" lvl="1" indent="0" algn="r" rtl="0">
              <a:lnSpc>
                <a:spcPct val="100000"/>
              </a:lnSpc>
              <a:spcBef>
                <a:spcPts val="0"/>
              </a:spcBef>
              <a:spcAft>
                <a:spcPts val="0"/>
              </a:spcAft>
              <a:buNone/>
              <a:defRPr/>
            </a:lvl2pPr>
            <a:lvl3pPr marL="0" lvl="2" indent="0" algn="r" rtl="0">
              <a:lnSpc>
                <a:spcPct val="100000"/>
              </a:lnSpc>
              <a:spcBef>
                <a:spcPts val="0"/>
              </a:spcBef>
              <a:spcAft>
                <a:spcPts val="0"/>
              </a:spcAft>
              <a:buNone/>
              <a:defRPr/>
            </a:lvl3pPr>
            <a:lvl4pPr marL="0" lvl="3" indent="0" algn="r" rtl="0">
              <a:lnSpc>
                <a:spcPct val="100000"/>
              </a:lnSpc>
              <a:spcBef>
                <a:spcPts val="0"/>
              </a:spcBef>
              <a:spcAft>
                <a:spcPts val="0"/>
              </a:spcAft>
              <a:buNone/>
              <a:defRPr/>
            </a:lvl4pPr>
            <a:lvl5pPr marL="0" lvl="4" indent="0" algn="r" rtl="0">
              <a:lnSpc>
                <a:spcPct val="100000"/>
              </a:lnSpc>
              <a:spcBef>
                <a:spcPts val="0"/>
              </a:spcBef>
              <a:spcAft>
                <a:spcPts val="0"/>
              </a:spcAft>
              <a:buNone/>
              <a:defRPr/>
            </a:lvl5pPr>
            <a:lvl6pPr marL="0" lvl="5" indent="0" algn="r" rtl="0">
              <a:lnSpc>
                <a:spcPct val="100000"/>
              </a:lnSpc>
              <a:spcBef>
                <a:spcPts val="0"/>
              </a:spcBef>
              <a:spcAft>
                <a:spcPts val="0"/>
              </a:spcAft>
              <a:buNone/>
              <a:defRPr/>
            </a:lvl6pPr>
            <a:lvl7pPr marL="0" lvl="6" indent="0" algn="r" rtl="0">
              <a:lnSpc>
                <a:spcPct val="100000"/>
              </a:lnSpc>
              <a:spcBef>
                <a:spcPts val="0"/>
              </a:spcBef>
              <a:spcAft>
                <a:spcPts val="0"/>
              </a:spcAft>
              <a:buNone/>
              <a:defRPr/>
            </a:lvl7pPr>
            <a:lvl8pPr marL="0" lvl="7" indent="0" algn="r" rtl="0">
              <a:lnSpc>
                <a:spcPct val="100000"/>
              </a:lnSpc>
              <a:spcBef>
                <a:spcPts val="0"/>
              </a:spcBef>
              <a:spcAft>
                <a:spcPts val="0"/>
              </a:spcAft>
              <a:buNone/>
              <a:defRPr/>
            </a:lvl8pPr>
            <a:lvl9pPr marL="0" lvl="8" indent="0" algn="r" rtl="0">
              <a:lnSpc>
                <a:spcPct val="100000"/>
              </a:lnSpc>
              <a:spcBef>
                <a:spcPts val="0"/>
              </a:spcBef>
              <a:spcAft>
                <a:spcPts val="0"/>
              </a:spcAft>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matchingName="Title and body 3">
  <p:cSld name="TITLE_AND_BODY_3">
    <p:spTree>
      <p:nvGrpSpPr>
        <p:cNvPr id="1" name="Shape 96"/>
        <p:cNvGrpSpPr/>
        <p:nvPr/>
      </p:nvGrpSpPr>
      <p:grpSpPr>
        <a:xfrm>
          <a:off x="0" y="0"/>
          <a:ext cx="0" cy="0"/>
          <a:chOff x="0" y="0"/>
          <a:chExt cx="0" cy="0"/>
        </a:xfrm>
      </p:grpSpPr>
      <p:cxnSp>
        <p:nvCxnSpPr>
          <p:cNvPr id="97" name="Google Shape;97;p17"/>
          <p:cNvCxnSpPr/>
          <p:nvPr/>
        </p:nvCxnSpPr>
        <p:spPr>
          <a:xfrm>
            <a:off x="1363075" y="263250"/>
            <a:ext cx="7358700" cy="0"/>
          </a:xfrm>
          <a:prstGeom prst="straightConnector1">
            <a:avLst/>
          </a:prstGeom>
          <a:noFill/>
          <a:ln w="28575" cap="flat" cmpd="sng">
            <a:solidFill>
              <a:srgbClr val="005581"/>
            </a:solidFill>
            <a:prstDash val="solid"/>
            <a:round/>
            <a:headEnd type="none" w="sm" len="sm"/>
            <a:tailEnd type="none" w="sm" len="sm"/>
          </a:ln>
        </p:spPr>
      </p:cxnSp>
      <p:cxnSp>
        <p:nvCxnSpPr>
          <p:cNvPr id="98" name="Google Shape;98;p17"/>
          <p:cNvCxnSpPr/>
          <p:nvPr/>
        </p:nvCxnSpPr>
        <p:spPr>
          <a:xfrm>
            <a:off x="1363075" y="4892400"/>
            <a:ext cx="7358700" cy="0"/>
          </a:xfrm>
          <a:prstGeom prst="straightConnector1">
            <a:avLst/>
          </a:prstGeom>
          <a:noFill/>
          <a:ln w="28575" cap="flat" cmpd="sng">
            <a:solidFill>
              <a:srgbClr val="005581"/>
            </a:solidFill>
            <a:prstDash val="solid"/>
            <a:round/>
            <a:headEnd type="none" w="sm" len="sm"/>
            <a:tailEnd type="none" w="sm" len="sm"/>
          </a:ln>
        </p:spPr>
      </p:cxnSp>
      <p:cxnSp>
        <p:nvCxnSpPr>
          <p:cNvPr id="99" name="Google Shape;99;p17"/>
          <p:cNvCxnSpPr/>
          <p:nvPr/>
        </p:nvCxnSpPr>
        <p:spPr>
          <a:xfrm>
            <a:off x="235723" y="4149450"/>
            <a:ext cx="183300" cy="0"/>
          </a:xfrm>
          <a:prstGeom prst="straightConnector1">
            <a:avLst/>
          </a:prstGeom>
          <a:noFill/>
          <a:ln w="19050" cap="flat" cmpd="sng">
            <a:solidFill>
              <a:srgbClr val="005581"/>
            </a:solidFill>
            <a:prstDash val="solid"/>
            <a:round/>
            <a:headEnd type="none" w="sm" len="sm"/>
            <a:tailEnd type="none" w="sm" len="sm"/>
          </a:ln>
        </p:spPr>
      </p:cxnSp>
      <p:sp>
        <p:nvSpPr>
          <p:cNvPr id="100" name="Google Shape;100;p17"/>
          <p:cNvSpPr txBox="1">
            <a:spLocks noGrp="1"/>
          </p:cNvSpPr>
          <p:nvPr>
            <p:ph type="title"/>
          </p:nvPr>
        </p:nvSpPr>
        <p:spPr>
          <a:xfrm>
            <a:off x="1373025" y="347350"/>
            <a:ext cx="7347600" cy="635400"/>
          </a:xfrm>
          <a:prstGeom prst="rect">
            <a:avLst/>
          </a:prstGeom>
        </p:spPr>
        <p:txBody>
          <a:bodyPr spcFirstLastPara="1" wrap="square" lIns="91425" tIns="91425" rIns="91425" bIns="91425" anchor="t" anchorCtr="0">
            <a:normAutofit/>
          </a:bodyPr>
          <a:lstStyle>
            <a:lvl1pPr lvl="0" rtl="0">
              <a:spcBef>
                <a:spcPts val="0"/>
              </a:spcBef>
              <a:spcAft>
                <a:spcPts val="0"/>
              </a:spcAft>
              <a:buSzPts val="3000"/>
              <a:buNone/>
              <a:defRPr/>
            </a:lvl1pPr>
            <a:lvl2pPr lvl="1" rtl="0">
              <a:spcBef>
                <a:spcPts val="0"/>
              </a:spcBef>
              <a:spcAft>
                <a:spcPts val="0"/>
              </a:spcAft>
              <a:buSzPts val="3000"/>
              <a:buNone/>
              <a:defRPr/>
            </a:lvl2pPr>
            <a:lvl3pPr lvl="2" rtl="0">
              <a:spcBef>
                <a:spcPts val="0"/>
              </a:spcBef>
              <a:spcAft>
                <a:spcPts val="0"/>
              </a:spcAft>
              <a:buSzPts val="3000"/>
              <a:buNone/>
              <a:defRPr/>
            </a:lvl3pPr>
            <a:lvl4pPr lvl="3" rtl="0">
              <a:spcBef>
                <a:spcPts val="0"/>
              </a:spcBef>
              <a:spcAft>
                <a:spcPts val="0"/>
              </a:spcAft>
              <a:buSzPts val="3000"/>
              <a:buNone/>
              <a:defRPr/>
            </a:lvl4pPr>
            <a:lvl5pPr lvl="4" rtl="0">
              <a:spcBef>
                <a:spcPts val="0"/>
              </a:spcBef>
              <a:spcAft>
                <a:spcPts val="0"/>
              </a:spcAft>
              <a:buSzPts val="3000"/>
              <a:buNone/>
              <a:defRPr/>
            </a:lvl5pPr>
            <a:lvl6pPr lvl="5" rtl="0">
              <a:spcBef>
                <a:spcPts val="0"/>
              </a:spcBef>
              <a:spcAft>
                <a:spcPts val="0"/>
              </a:spcAft>
              <a:buSzPts val="3000"/>
              <a:buNone/>
              <a:defRPr/>
            </a:lvl6pPr>
            <a:lvl7pPr lvl="6" rtl="0">
              <a:spcBef>
                <a:spcPts val="0"/>
              </a:spcBef>
              <a:spcAft>
                <a:spcPts val="0"/>
              </a:spcAft>
              <a:buSzPts val="3000"/>
              <a:buNone/>
              <a:defRPr/>
            </a:lvl7pPr>
            <a:lvl8pPr lvl="7" rtl="0">
              <a:spcBef>
                <a:spcPts val="0"/>
              </a:spcBef>
              <a:spcAft>
                <a:spcPts val="0"/>
              </a:spcAft>
              <a:buSzPts val="3000"/>
              <a:buNone/>
              <a:defRPr/>
            </a:lvl8pPr>
            <a:lvl9pPr lvl="8" rtl="0">
              <a:spcBef>
                <a:spcPts val="0"/>
              </a:spcBef>
              <a:spcAft>
                <a:spcPts val="0"/>
              </a:spcAft>
              <a:buSzPts val="3000"/>
              <a:buNone/>
              <a:defRPr/>
            </a:lvl9pPr>
          </a:lstStyle>
          <a:p>
            <a:endParaRPr/>
          </a:p>
        </p:txBody>
      </p:sp>
      <p:sp>
        <p:nvSpPr>
          <p:cNvPr id="101" name="Google Shape;101;p17"/>
          <p:cNvSpPr txBox="1">
            <a:spLocks noGrp="1"/>
          </p:cNvSpPr>
          <p:nvPr>
            <p:ph type="body" idx="1"/>
          </p:nvPr>
        </p:nvSpPr>
        <p:spPr>
          <a:xfrm>
            <a:off x="1384150" y="1052100"/>
            <a:ext cx="7347600" cy="3546000"/>
          </a:xfrm>
          <a:prstGeom prst="rect">
            <a:avLst/>
          </a:prstGeom>
        </p:spPr>
        <p:txBody>
          <a:bodyPr spcFirstLastPara="1" wrap="square" lIns="91425" tIns="91425" rIns="91425" bIns="91425" anchor="t" anchorCtr="0">
            <a:normAutofit/>
          </a:bodyPr>
          <a:lstStyle>
            <a:lvl1pPr marL="457200" lvl="0" indent="-342900" rtl="0">
              <a:spcBef>
                <a:spcPts val="0"/>
              </a:spcBef>
              <a:spcAft>
                <a:spcPts val="0"/>
              </a:spcAft>
              <a:buSzPts val="1800"/>
              <a:buChar char="●"/>
              <a:defRPr/>
            </a:lvl1pPr>
            <a:lvl2pPr marL="914400" lvl="1" indent="-317500" rtl="0">
              <a:spcBef>
                <a:spcPts val="0"/>
              </a:spcBef>
              <a:spcAft>
                <a:spcPts val="0"/>
              </a:spcAft>
              <a:buSzPts val="1400"/>
              <a:buChar char="○"/>
              <a:defRPr/>
            </a:lvl2pPr>
            <a:lvl3pPr marL="1371600" lvl="2" indent="-317500" rtl="0">
              <a:spcBef>
                <a:spcPts val="0"/>
              </a:spcBef>
              <a:spcAft>
                <a:spcPts val="0"/>
              </a:spcAft>
              <a:buSzPts val="1400"/>
              <a:buChar char="■"/>
              <a:defRPr/>
            </a:lvl3pPr>
            <a:lvl4pPr marL="1828800" lvl="3" indent="-317500" rtl="0">
              <a:spcBef>
                <a:spcPts val="0"/>
              </a:spcBef>
              <a:spcAft>
                <a:spcPts val="0"/>
              </a:spcAft>
              <a:buSzPts val="1400"/>
              <a:buChar char="●"/>
              <a:defRPr/>
            </a:lvl4pPr>
            <a:lvl5pPr marL="2286000" lvl="4" indent="-317500" rtl="0">
              <a:spcBef>
                <a:spcPts val="0"/>
              </a:spcBef>
              <a:spcAft>
                <a:spcPts val="0"/>
              </a:spcAft>
              <a:buSzPts val="1400"/>
              <a:buChar char="○"/>
              <a:defRPr/>
            </a:lvl5pPr>
            <a:lvl6pPr marL="2743200" lvl="5" indent="-317500" rtl="0">
              <a:spcBef>
                <a:spcPts val="0"/>
              </a:spcBef>
              <a:spcAft>
                <a:spcPts val="0"/>
              </a:spcAft>
              <a:buSzPts val="1400"/>
              <a:buChar char="■"/>
              <a:defRPr/>
            </a:lvl6pPr>
            <a:lvl7pPr marL="3200400" lvl="6" indent="-317500" rtl="0">
              <a:spcBef>
                <a:spcPts val="0"/>
              </a:spcBef>
              <a:spcAft>
                <a:spcPts val="0"/>
              </a:spcAft>
              <a:buSzPts val="1400"/>
              <a:buChar char="●"/>
              <a:defRPr/>
            </a:lvl7pPr>
            <a:lvl8pPr marL="3657600" lvl="7" indent="-317500" rtl="0">
              <a:spcBef>
                <a:spcPts val="0"/>
              </a:spcBef>
              <a:spcAft>
                <a:spcPts val="0"/>
              </a:spcAft>
              <a:buSzPts val="1400"/>
              <a:buChar char="○"/>
              <a:defRPr/>
            </a:lvl8pPr>
            <a:lvl9pPr marL="4114800" lvl="8" indent="-317500" rtl="0">
              <a:spcBef>
                <a:spcPts val="0"/>
              </a:spcBef>
              <a:spcAft>
                <a:spcPts val="0"/>
              </a:spcAft>
              <a:buSzPts val="1400"/>
              <a:buChar char="■"/>
              <a:defRPr/>
            </a:lvl9pPr>
          </a:lstStyle>
          <a:p>
            <a:endParaRPr/>
          </a:p>
        </p:txBody>
      </p:sp>
      <p:sp>
        <p:nvSpPr>
          <p:cNvPr id="102" name="Google Shape;102;p17"/>
          <p:cNvSpPr txBox="1">
            <a:spLocks noGrp="1"/>
          </p:cNvSpPr>
          <p:nvPr>
            <p:ph type="sldNum" idx="12"/>
          </p:nvPr>
        </p:nvSpPr>
        <p:spPr>
          <a:xfrm>
            <a:off x="8497999" y="4688759"/>
            <a:ext cx="548700" cy="393600"/>
          </a:xfrm>
          <a:prstGeom prst="rect">
            <a:avLst/>
          </a:prstGeom>
        </p:spPr>
        <p:txBody>
          <a:bodyPr spcFirstLastPara="1" wrap="square" lIns="91425" tIns="91425" rIns="91425" bIns="91425" anchor="ctr" anchorCtr="0">
            <a:norm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r" rtl="0">
              <a:spcBef>
                <a:spcPts val="0"/>
              </a:spcBef>
              <a:spcAft>
                <a:spcPts val="0"/>
              </a:spcAft>
              <a:buNone/>
            </a:pPr>
            <a:fld id="{00000000-1234-1234-1234-123412341234}" type="slidenum">
              <a:rPr lang="en"/>
              <a:t>‹#›</a:t>
            </a:fld>
            <a:endParaRPr/>
          </a:p>
        </p:txBody>
      </p:sp>
      <p:pic>
        <p:nvPicPr>
          <p:cNvPr id="103" name="Google Shape;103;p17"/>
          <p:cNvPicPr preferRelativeResize="0"/>
          <p:nvPr/>
        </p:nvPicPr>
        <p:blipFill rotWithShape="1">
          <a:blip r:embed="rId2">
            <a:alphaModFix/>
          </a:blip>
          <a:srcRect r="42935"/>
          <a:stretch/>
        </p:blipFill>
        <p:spPr>
          <a:xfrm>
            <a:off x="235725" y="4276525"/>
            <a:ext cx="979875" cy="463475"/>
          </a:xfrm>
          <a:prstGeom prst="rect">
            <a:avLst/>
          </a:prstGeom>
          <a:noFill/>
          <a:ln>
            <a:noFill/>
          </a:ln>
        </p:spPr>
      </p:pic>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matchingName="Title and body 6">
  <p:cSld name="TITLE_AND_BODY_6">
    <p:spTree>
      <p:nvGrpSpPr>
        <p:cNvPr id="1" name="Shape 120"/>
        <p:cNvGrpSpPr/>
        <p:nvPr/>
      </p:nvGrpSpPr>
      <p:grpSpPr>
        <a:xfrm>
          <a:off x="0" y="0"/>
          <a:ext cx="0" cy="0"/>
          <a:chOff x="0" y="0"/>
          <a:chExt cx="0" cy="0"/>
        </a:xfrm>
      </p:grpSpPr>
      <p:sp>
        <p:nvSpPr>
          <p:cNvPr id="121" name="Google Shape;121;p20"/>
          <p:cNvSpPr/>
          <p:nvPr/>
        </p:nvSpPr>
        <p:spPr>
          <a:xfrm>
            <a:off x="0" y="0"/>
            <a:ext cx="9144000" cy="487800"/>
          </a:xfrm>
          <a:prstGeom prst="rect">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122" name="Google Shape;122;p20"/>
          <p:cNvGrpSpPr/>
          <p:nvPr/>
        </p:nvGrpSpPr>
        <p:grpSpPr>
          <a:xfrm>
            <a:off x="830392" y="1191256"/>
            <a:ext cx="745763" cy="45826"/>
            <a:chOff x="4580561" y="2589004"/>
            <a:chExt cx="1064464" cy="25200"/>
          </a:xfrm>
        </p:grpSpPr>
        <p:sp>
          <p:nvSpPr>
            <p:cNvPr id="123" name="Google Shape;123;p20"/>
            <p:cNvSpPr/>
            <p:nvPr/>
          </p:nvSpPr>
          <p:spPr>
            <a:xfrm rot="-5400000">
              <a:off x="5366325" y="2335504"/>
              <a:ext cx="25200" cy="532200"/>
            </a:xfrm>
            <a:prstGeom prst="rect">
              <a:avLst/>
            </a:pr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4" name="Google Shape;124;p20"/>
            <p:cNvSpPr/>
            <p:nvPr/>
          </p:nvSpPr>
          <p:spPr>
            <a:xfrm rot="-5400000">
              <a:off x="4836311" y="2333254"/>
              <a:ext cx="25200" cy="536700"/>
            </a:xfrm>
            <a:prstGeom prst="rect">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125" name="Google Shape;125;p20"/>
          <p:cNvSpPr txBox="1">
            <a:spLocks noGrp="1"/>
          </p:cNvSpPr>
          <p:nvPr>
            <p:ph type="title"/>
          </p:nvPr>
        </p:nvSpPr>
        <p:spPr>
          <a:xfrm>
            <a:off x="729450" y="1318650"/>
            <a:ext cx="7688700" cy="535200"/>
          </a:xfrm>
          <a:prstGeom prst="rect">
            <a:avLst/>
          </a:prstGeom>
        </p:spPr>
        <p:txBody>
          <a:bodyPr spcFirstLastPara="1" wrap="square" lIns="91425" tIns="91425" rIns="91425" bIns="91425" anchor="t" anchorCtr="0">
            <a:normAutofit/>
          </a:bodyPr>
          <a:lstStyle>
            <a:lvl1pPr lvl="0" rtl="0">
              <a:spcBef>
                <a:spcPts val="0"/>
              </a:spcBef>
              <a:spcAft>
                <a:spcPts val="0"/>
              </a:spcAft>
              <a:buSzPts val="2600"/>
              <a:buNone/>
              <a:defRPr sz="2600"/>
            </a:lvl1pPr>
            <a:lvl2pPr lvl="1" rtl="0">
              <a:spcBef>
                <a:spcPts val="0"/>
              </a:spcBef>
              <a:spcAft>
                <a:spcPts val="0"/>
              </a:spcAft>
              <a:buSzPts val="2600"/>
              <a:buNone/>
              <a:defRPr sz="2600"/>
            </a:lvl2pPr>
            <a:lvl3pPr lvl="2" rtl="0">
              <a:spcBef>
                <a:spcPts val="0"/>
              </a:spcBef>
              <a:spcAft>
                <a:spcPts val="0"/>
              </a:spcAft>
              <a:buSzPts val="2600"/>
              <a:buNone/>
              <a:defRPr sz="2600"/>
            </a:lvl3pPr>
            <a:lvl4pPr lvl="3" rtl="0">
              <a:spcBef>
                <a:spcPts val="0"/>
              </a:spcBef>
              <a:spcAft>
                <a:spcPts val="0"/>
              </a:spcAft>
              <a:buSzPts val="2600"/>
              <a:buNone/>
              <a:defRPr sz="2600"/>
            </a:lvl4pPr>
            <a:lvl5pPr lvl="4" rtl="0">
              <a:spcBef>
                <a:spcPts val="0"/>
              </a:spcBef>
              <a:spcAft>
                <a:spcPts val="0"/>
              </a:spcAft>
              <a:buSzPts val="2600"/>
              <a:buNone/>
              <a:defRPr sz="2600"/>
            </a:lvl5pPr>
            <a:lvl6pPr lvl="5" rtl="0">
              <a:spcBef>
                <a:spcPts val="0"/>
              </a:spcBef>
              <a:spcAft>
                <a:spcPts val="0"/>
              </a:spcAft>
              <a:buSzPts val="2600"/>
              <a:buNone/>
              <a:defRPr sz="2600"/>
            </a:lvl6pPr>
            <a:lvl7pPr lvl="6" rtl="0">
              <a:spcBef>
                <a:spcPts val="0"/>
              </a:spcBef>
              <a:spcAft>
                <a:spcPts val="0"/>
              </a:spcAft>
              <a:buSzPts val="2600"/>
              <a:buNone/>
              <a:defRPr sz="2600"/>
            </a:lvl7pPr>
            <a:lvl8pPr lvl="7" rtl="0">
              <a:spcBef>
                <a:spcPts val="0"/>
              </a:spcBef>
              <a:spcAft>
                <a:spcPts val="0"/>
              </a:spcAft>
              <a:buSzPts val="2600"/>
              <a:buNone/>
              <a:defRPr sz="2600"/>
            </a:lvl8pPr>
            <a:lvl9pPr lvl="8" rtl="0">
              <a:spcBef>
                <a:spcPts val="0"/>
              </a:spcBef>
              <a:spcAft>
                <a:spcPts val="0"/>
              </a:spcAft>
              <a:buSzPts val="2600"/>
              <a:buNone/>
              <a:defRPr sz="2600"/>
            </a:lvl9pPr>
          </a:lstStyle>
          <a:p>
            <a:endParaRPr/>
          </a:p>
        </p:txBody>
      </p:sp>
      <p:sp>
        <p:nvSpPr>
          <p:cNvPr id="126" name="Google Shape;126;p20"/>
          <p:cNvSpPr txBox="1">
            <a:spLocks noGrp="1"/>
          </p:cNvSpPr>
          <p:nvPr>
            <p:ph type="body" idx="1"/>
          </p:nvPr>
        </p:nvSpPr>
        <p:spPr>
          <a:xfrm>
            <a:off x="729450" y="2078875"/>
            <a:ext cx="7688700" cy="2261100"/>
          </a:xfrm>
          <a:prstGeom prst="rect">
            <a:avLst/>
          </a:prstGeom>
        </p:spPr>
        <p:txBody>
          <a:bodyPr spcFirstLastPara="1" wrap="square" lIns="91425" tIns="91425" rIns="91425" bIns="91425" anchor="t" anchorCtr="0">
            <a:normAutofit/>
          </a:bodyPr>
          <a:lstStyle>
            <a:lvl1pPr marL="457200" lvl="0" indent="-342900" rtl="0">
              <a:spcBef>
                <a:spcPts val="0"/>
              </a:spcBef>
              <a:spcAft>
                <a:spcPts val="0"/>
              </a:spcAft>
              <a:buSzPts val="1800"/>
              <a:buChar char="●"/>
              <a:defRPr/>
            </a:lvl1pPr>
            <a:lvl2pPr marL="914400" lvl="1" indent="-317500" rtl="0">
              <a:spcBef>
                <a:spcPts val="0"/>
              </a:spcBef>
              <a:spcAft>
                <a:spcPts val="0"/>
              </a:spcAft>
              <a:buSzPts val="1400"/>
              <a:buChar char="○"/>
              <a:defRPr/>
            </a:lvl2pPr>
            <a:lvl3pPr marL="1371600" lvl="2" indent="-317500" rtl="0">
              <a:spcBef>
                <a:spcPts val="0"/>
              </a:spcBef>
              <a:spcAft>
                <a:spcPts val="0"/>
              </a:spcAft>
              <a:buSzPts val="1400"/>
              <a:buChar char="■"/>
              <a:defRPr/>
            </a:lvl3pPr>
            <a:lvl4pPr marL="1828800" lvl="3" indent="-317500" rtl="0">
              <a:spcBef>
                <a:spcPts val="0"/>
              </a:spcBef>
              <a:spcAft>
                <a:spcPts val="0"/>
              </a:spcAft>
              <a:buSzPts val="1400"/>
              <a:buChar char="●"/>
              <a:defRPr/>
            </a:lvl4pPr>
            <a:lvl5pPr marL="2286000" lvl="4" indent="-317500" rtl="0">
              <a:spcBef>
                <a:spcPts val="0"/>
              </a:spcBef>
              <a:spcAft>
                <a:spcPts val="0"/>
              </a:spcAft>
              <a:buSzPts val="1400"/>
              <a:buChar char="○"/>
              <a:defRPr/>
            </a:lvl5pPr>
            <a:lvl6pPr marL="2743200" lvl="5" indent="-317500" rtl="0">
              <a:spcBef>
                <a:spcPts val="0"/>
              </a:spcBef>
              <a:spcAft>
                <a:spcPts val="0"/>
              </a:spcAft>
              <a:buSzPts val="1400"/>
              <a:buChar char="■"/>
              <a:defRPr/>
            </a:lvl6pPr>
            <a:lvl7pPr marL="3200400" lvl="6" indent="-317500" rtl="0">
              <a:spcBef>
                <a:spcPts val="0"/>
              </a:spcBef>
              <a:spcAft>
                <a:spcPts val="0"/>
              </a:spcAft>
              <a:buSzPts val="1400"/>
              <a:buChar char="●"/>
              <a:defRPr/>
            </a:lvl7pPr>
            <a:lvl8pPr marL="3657600" lvl="7" indent="-317500" rtl="0">
              <a:spcBef>
                <a:spcPts val="0"/>
              </a:spcBef>
              <a:spcAft>
                <a:spcPts val="0"/>
              </a:spcAft>
              <a:buSzPts val="1400"/>
              <a:buChar char="○"/>
              <a:defRPr/>
            </a:lvl8pPr>
            <a:lvl9pPr marL="4114800" lvl="8" indent="-317500" rtl="0">
              <a:spcBef>
                <a:spcPts val="0"/>
              </a:spcBef>
              <a:spcAft>
                <a:spcPts val="0"/>
              </a:spcAft>
              <a:buSzPts val="1400"/>
              <a:buChar char="■"/>
              <a:defRPr/>
            </a:lvl9pPr>
          </a:lstStyle>
          <a:p>
            <a:endParaRPr/>
          </a:p>
        </p:txBody>
      </p:sp>
      <p:sp>
        <p:nvSpPr>
          <p:cNvPr id="127" name="Google Shape;127;p20"/>
          <p:cNvSpPr txBox="1">
            <a:spLocks noGrp="1"/>
          </p:cNvSpPr>
          <p:nvPr>
            <p:ph type="sldNum" idx="12"/>
          </p:nvPr>
        </p:nvSpPr>
        <p:spPr>
          <a:xfrm>
            <a:off x="8536302" y="4749851"/>
            <a:ext cx="548700" cy="393600"/>
          </a:xfrm>
          <a:prstGeom prst="rect">
            <a:avLst/>
          </a:prstGeom>
        </p:spPr>
        <p:txBody>
          <a:bodyPr spcFirstLastPara="1" wrap="square" lIns="91425" tIns="91425" rIns="91425" bIns="91425" anchor="ctr" anchorCtr="0">
            <a:norm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matchingName="Title and body 10">
  <p:cSld name="TITLE_AND_BODY_10">
    <p:spTree>
      <p:nvGrpSpPr>
        <p:cNvPr id="1" name="Shape 161"/>
        <p:cNvGrpSpPr/>
        <p:nvPr/>
      </p:nvGrpSpPr>
      <p:grpSpPr>
        <a:xfrm>
          <a:off x="0" y="0"/>
          <a:ext cx="0" cy="0"/>
          <a:chOff x="0" y="0"/>
          <a:chExt cx="0" cy="0"/>
        </a:xfrm>
      </p:grpSpPr>
      <p:sp>
        <p:nvSpPr>
          <p:cNvPr id="162" name="Google Shape;162;p25"/>
          <p:cNvSpPr/>
          <p:nvPr/>
        </p:nvSpPr>
        <p:spPr>
          <a:xfrm>
            <a:off x="0" y="0"/>
            <a:ext cx="9144000" cy="487800"/>
          </a:xfrm>
          <a:prstGeom prst="rect">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163" name="Google Shape;163;p25"/>
          <p:cNvGrpSpPr/>
          <p:nvPr/>
        </p:nvGrpSpPr>
        <p:grpSpPr>
          <a:xfrm>
            <a:off x="830392" y="1191256"/>
            <a:ext cx="745763" cy="45826"/>
            <a:chOff x="4580561" y="2589004"/>
            <a:chExt cx="1064464" cy="25200"/>
          </a:xfrm>
        </p:grpSpPr>
        <p:sp>
          <p:nvSpPr>
            <p:cNvPr id="164" name="Google Shape;164;p25"/>
            <p:cNvSpPr/>
            <p:nvPr/>
          </p:nvSpPr>
          <p:spPr>
            <a:xfrm rot="-5400000">
              <a:off x="5366325" y="2335504"/>
              <a:ext cx="25200" cy="532200"/>
            </a:xfrm>
            <a:prstGeom prst="rect">
              <a:avLst/>
            </a:pr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5" name="Google Shape;165;p25"/>
            <p:cNvSpPr/>
            <p:nvPr/>
          </p:nvSpPr>
          <p:spPr>
            <a:xfrm rot="-5400000">
              <a:off x="4836311" y="2333254"/>
              <a:ext cx="25200" cy="536700"/>
            </a:xfrm>
            <a:prstGeom prst="rect">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166" name="Google Shape;166;p25"/>
          <p:cNvSpPr txBox="1">
            <a:spLocks noGrp="1"/>
          </p:cNvSpPr>
          <p:nvPr>
            <p:ph type="title"/>
          </p:nvPr>
        </p:nvSpPr>
        <p:spPr>
          <a:xfrm>
            <a:off x="729450" y="1318650"/>
            <a:ext cx="7688700" cy="535200"/>
          </a:xfrm>
          <a:prstGeom prst="rect">
            <a:avLst/>
          </a:prstGeom>
        </p:spPr>
        <p:txBody>
          <a:bodyPr spcFirstLastPara="1" wrap="square" lIns="91425" tIns="91425" rIns="91425" bIns="91425" anchor="t" anchorCtr="0">
            <a:normAutofit/>
          </a:bodyPr>
          <a:lstStyle>
            <a:lvl1pPr lvl="0" rtl="0">
              <a:spcBef>
                <a:spcPts val="0"/>
              </a:spcBef>
              <a:spcAft>
                <a:spcPts val="0"/>
              </a:spcAft>
              <a:buSzPts val="2600"/>
              <a:buNone/>
              <a:defRPr sz="2600"/>
            </a:lvl1pPr>
            <a:lvl2pPr lvl="1" rtl="0">
              <a:spcBef>
                <a:spcPts val="0"/>
              </a:spcBef>
              <a:spcAft>
                <a:spcPts val="0"/>
              </a:spcAft>
              <a:buSzPts val="2600"/>
              <a:buNone/>
              <a:defRPr sz="2600"/>
            </a:lvl2pPr>
            <a:lvl3pPr lvl="2" rtl="0">
              <a:spcBef>
                <a:spcPts val="0"/>
              </a:spcBef>
              <a:spcAft>
                <a:spcPts val="0"/>
              </a:spcAft>
              <a:buSzPts val="2600"/>
              <a:buNone/>
              <a:defRPr sz="2600"/>
            </a:lvl3pPr>
            <a:lvl4pPr lvl="3" rtl="0">
              <a:spcBef>
                <a:spcPts val="0"/>
              </a:spcBef>
              <a:spcAft>
                <a:spcPts val="0"/>
              </a:spcAft>
              <a:buSzPts val="2600"/>
              <a:buNone/>
              <a:defRPr sz="2600"/>
            </a:lvl4pPr>
            <a:lvl5pPr lvl="4" rtl="0">
              <a:spcBef>
                <a:spcPts val="0"/>
              </a:spcBef>
              <a:spcAft>
                <a:spcPts val="0"/>
              </a:spcAft>
              <a:buSzPts val="2600"/>
              <a:buNone/>
              <a:defRPr sz="2600"/>
            </a:lvl5pPr>
            <a:lvl6pPr lvl="5" rtl="0">
              <a:spcBef>
                <a:spcPts val="0"/>
              </a:spcBef>
              <a:spcAft>
                <a:spcPts val="0"/>
              </a:spcAft>
              <a:buSzPts val="2600"/>
              <a:buNone/>
              <a:defRPr sz="2600"/>
            </a:lvl6pPr>
            <a:lvl7pPr lvl="6" rtl="0">
              <a:spcBef>
                <a:spcPts val="0"/>
              </a:spcBef>
              <a:spcAft>
                <a:spcPts val="0"/>
              </a:spcAft>
              <a:buSzPts val="2600"/>
              <a:buNone/>
              <a:defRPr sz="2600"/>
            </a:lvl7pPr>
            <a:lvl8pPr lvl="7" rtl="0">
              <a:spcBef>
                <a:spcPts val="0"/>
              </a:spcBef>
              <a:spcAft>
                <a:spcPts val="0"/>
              </a:spcAft>
              <a:buSzPts val="2600"/>
              <a:buNone/>
              <a:defRPr sz="2600"/>
            </a:lvl8pPr>
            <a:lvl9pPr lvl="8" rtl="0">
              <a:spcBef>
                <a:spcPts val="0"/>
              </a:spcBef>
              <a:spcAft>
                <a:spcPts val="0"/>
              </a:spcAft>
              <a:buSzPts val="2600"/>
              <a:buNone/>
              <a:defRPr sz="2600"/>
            </a:lvl9pPr>
          </a:lstStyle>
          <a:p>
            <a:endParaRPr/>
          </a:p>
        </p:txBody>
      </p:sp>
      <p:sp>
        <p:nvSpPr>
          <p:cNvPr id="167" name="Google Shape;167;p25"/>
          <p:cNvSpPr txBox="1">
            <a:spLocks noGrp="1"/>
          </p:cNvSpPr>
          <p:nvPr>
            <p:ph type="body" idx="1"/>
          </p:nvPr>
        </p:nvSpPr>
        <p:spPr>
          <a:xfrm>
            <a:off x="729450" y="2078875"/>
            <a:ext cx="7688700" cy="2261100"/>
          </a:xfrm>
          <a:prstGeom prst="rect">
            <a:avLst/>
          </a:prstGeom>
        </p:spPr>
        <p:txBody>
          <a:bodyPr spcFirstLastPara="1" wrap="square" lIns="91425" tIns="91425" rIns="91425" bIns="91425" anchor="t" anchorCtr="0">
            <a:normAutofit/>
          </a:bodyPr>
          <a:lstStyle>
            <a:lvl1pPr marL="457200" lvl="0" indent="-342900" rtl="0">
              <a:spcBef>
                <a:spcPts val="0"/>
              </a:spcBef>
              <a:spcAft>
                <a:spcPts val="0"/>
              </a:spcAft>
              <a:buSzPts val="1800"/>
              <a:buChar char="●"/>
              <a:defRPr/>
            </a:lvl1pPr>
            <a:lvl2pPr marL="914400" lvl="1" indent="-317500" rtl="0">
              <a:spcBef>
                <a:spcPts val="0"/>
              </a:spcBef>
              <a:spcAft>
                <a:spcPts val="0"/>
              </a:spcAft>
              <a:buSzPts val="1400"/>
              <a:buChar char="○"/>
              <a:defRPr/>
            </a:lvl2pPr>
            <a:lvl3pPr marL="1371600" lvl="2" indent="-317500" rtl="0">
              <a:spcBef>
                <a:spcPts val="0"/>
              </a:spcBef>
              <a:spcAft>
                <a:spcPts val="0"/>
              </a:spcAft>
              <a:buSzPts val="1400"/>
              <a:buChar char="■"/>
              <a:defRPr/>
            </a:lvl3pPr>
            <a:lvl4pPr marL="1828800" lvl="3" indent="-317500" rtl="0">
              <a:spcBef>
                <a:spcPts val="0"/>
              </a:spcBef>
              <a:spcAft>
                <a:spcPts val="0"/>
              </a:spcAft>
              <a:buSzPts val="1400"/>
              <a:buChar char="●"/>
              <a:defRPr/>
            </a:lvl4pPr>
            <a:lvl5pPr marL="2286000" lvl="4" indent="-317500" rtl="0">
              <a:spcBef>
                <a:spcPts val="0"/>
              </a:spcBef>
              <a:spcAft>
                <a:spcPts val="0"/>
              </a:spcAft>
              <a:buSzPts val="1400"/>
              <a:buChar char="○"/>
              <a:defRPr/>
            </a:lvl5pPr>
            <a:lvl6pPr marL="2743200" lvl="5" indent="-317500" rtl="0">
              <a:spcBef>
                <a:spcPts val="0"/>
              </a:spcBef>
              <a:spcAft>
                <a:spcPts val="0"/>
              </a:spcAft>
              <a:buSzPts val="1400"/>
              <a:buChar char="■"/>
              <a:defRPr/>
            </a:lvl6pPr>
            <a:lvl7pPr marL="3200400" lvl="6" indent="-317500" rtl="0">
              <a:spcBef>
                <a:spcPts val="0"/>
              </a:spcBef>
              <a:spcAft>
                <a:spcPts val="0"/>
              </a:spcAft>
              <a:buSzPts val="1400"/>
              <a:buChar char="●"/>
              <a:defRPr/>
            </a:lvl7pPr>
            <a:lvl8pPr marL="3657600" lvl="7" indent="-317500" rtl="0">
              <a:spcBef>
                <a:spcPts val="0"/>
              </a:spcBef>
              <a:spcAft>
                <a:spcPts val="0"/>
              </a:spcAft>
              <a:buSzPts val="1400"/>
              <a:buChar char="○"/>
              <a:defRPr/>
            </a:lvl8pPr>
            <a:lvl9pPr marL="4114800" lvl="8" indent="-317500" rtl="0">
              <a:spcBef>
                <a:spcPts val="0"/>
              </a:spcBef>
              <a:spcAft>
                <a:spcPts val="0"/>
              </a:spcAft>
              <a:buSzPts val="1400"/>
              <a:buChar char="■"/>
              <a:defRPr/>
            </a:lvl9pPr>
          </a:lstStyle>
          <a:p>
            <a:endParaRPr/>
          </a:p>
        </p:txBody>
      </p:sp>
      <p:sp>
        <p:nvSpPr>
          <p:cNvPr id="168" name="Google Shape;168;p25"/>
          <p:cNvSpPr txBox="1">
            <a:spLocks noGrp="1"/>
          </p:cNvSpPr>
          <p:nvPr>
            <p:ph type="sldNum" idx="12"/>
          </p:nvPr>
        </p:nvSpPr>
        <p:spPr>
          <a:xfrm>
            <a:off x="8536302" y="4749851"/>
            <a:ext cx="548700" cy="393600"/>
          </a:xfrm>
          <a:prstGeom prst="rect">
            <a:avLst/>
          </a:prstGeom>
        </p:spPr>
        <p:txBody>
          <a:bodyPr spcFirstLastPara="1" wrap="square" lIns="91425" tIns="91425" rIns="91425" bIns="91425" anchor="ctr" anchorCtr="0">
            <a:norm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matchingName="Title and body 11">
  <p:cSld name="TITLE_AND_BODY_11">
    <p:spTree>
      <p:nvGrpSpPr>
        <p:cNvPr id="1" name="Shape 169"/>
        <p:cNvGrpSpPr/>
        <p:nvPr/>
      </p:nvGrpSpPr>
      <p:grpSpPr>
        <a:xfrm>
          <a:off x="0" y="0"/>
          <a:ext cx="0" cy="0"/>
          <a:chOff x="0" y="0"/>
          <a:chExt cx="0" cy="0"/>
        </a:xfrm>
      </p:grpSpPr>
      <p:sp>
        <p:nvSpPr>
          <p:cNvPr id="170" name="Google Shape;170;p26"/>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lvl1pPr lvl="0" rtl="0">
              <a:spcBef>
                <a:spcPts val="0"/>
              </a:spcBef>
              <a:spcAft>
                <a:spcPts val="0"/>
              </a:spcAft>
              <a:buSzPts val="3000"/>
              <a:buNone/>
              <a:defRPr/>
            </a:lvl1pPr>
            <a:lvl2pPr lvl="1" rtl="0">
              <a:spcBef>
                <a:spcPts val="0"/>
              </a:spcBef>
              <a:spcAft>
                <a:spcPts val="0"/>
              </a:spcAft>
              <a:buSzPts val="3000"/>
              <a:buNone/>
              <a:defRPr/>
            </a:lvl2pPr>
            <a:lvl3pPr lvl="2" rtl="0">
              <a:spcBef>
                <a:spcPts val="0"/>
              </a:spcBef>
              <a:spcAft>
                <a:spcPts val="0"/>
              </a:spcAft>
              <a:buSzPts val="3000"/>
              <a:buNone/>
              <a:defRPr/>
            </a:lvl3pPr>
            <a:lvl4pPr lvl="3" rtl="0">
              <a:spcBef>
                <a:spcPts val="0"/>
              </a:spcBef>
              <a:spcAft>
                <a:spcPts val="0"/>
              </a:spcAft>
              <a:buSzPts val="3000"/>
              <a:buNone/>
              <a:defRPr/>
            </a:lvl4pPr>
            <a:lvl5pPr lvl="4" rtl="0">
              <a:spcBef>
                <a:spcPts val="0"/>
              </a:spcBef>
              <a:spcAft>
                <a:spcPts val="0"/>
              </a:spcAft>
              <a:buSzPts val="3000"/>
              <a:buNone/>
              <a:defRPr/>
            </a:lvl5pPr>
            <a:lvl6pPr lvl="5" rtl="0">
              <a:spcBef>
                <a:spcPts val="0"/>
              </a:spcBef>
              <a:spcAft>
                <a:spcPts val="0"/>
              </a:spcAft>
              <a:buSzPts val="3000"/>
              <a:buNone/>
              <a:defRPr/>
            </a:lvl6pPr>
            <a:lvl7pPr lvl="6" rtl="0">
              <a:spcBef>
                <a:spcPts val="0"/>
              </a:spcBef>
              <a:spcAft>
                <a:spcPts val="0"/>
              </a:spcAft>
              <a:buSzPts val="3000"/>
              <a:buNone/>
              <a:defRPr/>
            </a:lvl7pPr>
            <a:lvl8pPr lvl="7" rtl="0">
              <a:spcBef>
                <a:spcPts val="0"/>
              </a:spcBef>
              <a:spcAft>
                <a:spcPts val="0"/>
              </a:spcAft>
              <a:buSzPts val="3000"/>
              <a:buNone/>
              <a:defRPr/>
            </a:lvl8pPr>
            <a:lvl9pPr lvl="8" rtl="0">
              <a:spcBef>
                <a:spcPts val="0"/>
              </a:spcBef>
              <a:spcAft>
                <a:spcPts val="0"/>
              </a:spcAft>
              <a:buSzPts val="3000"/>
              <a:buNone/>
              <a:defRPr/>
            </a:lvl9pPr>
          </a:lstStyle>
          <a:p>
            <a:endParaRPr/>
          </a:p>
        </p:txBody>
      </p:sp>
      <p:sp>
        <p:nvSpPr>
          <p:cNvPr id="171" name="Google Shape;171;p26"/>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rmAutofit/>
          </a:bodyPr>
          <a:lstStyle>
            <a:lvl1pPr marL="457200" lvl="0" indent="-342900" rtl="0">
              <a:spcBef>
                <a:spcPts val="0"/>
              </a:spcBef>
              <a:spcAft>
                <a:spcPts val="0"/>
              </a:spcAft>
              <a:buSzPts val="1800"/>
              <a:buChar char="●"/>
              <a:defRPr/>
            </a:lvl1pPr>
            <a:lvl2pPr marL="914400" lvl="1" indent="-317500" rtl="0">
              <a:spcBef>
                <a:spcPts val="0"/>
              </a:spcBef>
              <a:spcAft>
                <a:spcPts val="0"/>
              </a:spcAft>
              <a:buSzPts val="1400"/>
              <a:buChar char="○"/>
              <a:defRPr/>
            </a:lvl2pPr>
            <a:lvl3pPr marL="1371600" lvl="2" indent="-317500" rtl="0">
              <a:spcBef>
                <a:spcPts val="0"/>
              </a:spcBef>
              <a:spcAft>
                <a:spcPts val="0"/>
              </a:spcAft>
              <a:buSzPts val="1400"/>
              <a:buChar char="■"/>
              <a:defRPr/>
            </a:lvl3pPr>
            <a:lvl4pPr marL="1828800" lvl="3" indent="-317500" rtl="0">
              <a:spcBef>
                <a:spcPts val="0"/>
              </a:spcBef>
              <a:spcAft>
                <a:spcPts val="0"/>
              </a:spcAft>
              <a:buSzPts val="1400"/>
              <a:buChar char="●"/>
              <a:defRPr/>
            </a:lvl4pPr>
            <a:lvl5pPr marL="2286000" lvl="4" indent="-317500" rtl="0">
              <a:spcBef>
                <a:spcPts val="0"/>
              </a:spcBef>
              <a:spcAft>
                <a:spcPts val="0"/>
              </a:spcAft>
              <a:buSzPts val="1400"/>
              <a:buChar char="○"/>
              <a:defRPr/>
            </a:lvl5pPr>
            <a:lvl6pPr marL="2743200" lvl="5" indent="-317500" rtl="0">
              <a:spcBef>
                <a:spcPts val="0"/>
              </a:spcBef>
              <a:spcAft>
                <a:spcPts val="0"/>
              </a:spcAft>
              <a:buSzPts val="1400"/>
              <a:buChar char="■"/>
              <a:defRPr/>
            </a:lvl6pPr>
            <a:lvl7pPr marL="3200400" lvl="6" indent="-317500" rtl="0">
              <a:spcBef>
                <a:spcPts val="0"/>
              </a:spcBef>
              <a:spcAft>
                <a:spcPts val="0"/>
              </a:spcAft>
              <a:buSzPts val="1400"/>
              <a:buChar char="●"/>
              <a:defRPr/>
            </a:lvl7pPr>
            <a:lvl8pPr marL="3657600" lvl="7" indent="-317500" rtl="0">
              <a:spcBef>
                <a:spcPts val="0"/>
              </a:spcBef>
              <a:spcAft>
                <a:spcPts val="0"/>
              </a:spcAft>
              <a:buSzPts val="1400"/>
              <a:buChar char="○"/>
              <a:defRPr/>
            </a:lvl8pPr>
            <a:lvl9pPr marL="4114800" lvl="8" indent="-317500" rtl="0">
              <a:spcBef>
                <a:spcPts val="0"/>
              </a:spcBef>
              <a:spcAft>
                <a:spcPts val="0"/>
              </a:spcAft>
              <a:buSzPts val="1400"/>
              <a:buChar char="■"/>
              <a:defRPr/>
            </a:lvl9pPr>
          </a:lstStyle>
          <a:p>
            <a:endParaRPr/>
          </a:p>
        </p:txBody>
      </p:sp>
      <p:sp>
        <p:nvSpPr>
          <p:cNvPr id="172" name="Google Shape;172;p26"/>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matchingName="Section title and description 1">
  <p:cSld name="SECTION_TITLE_AND_DESCRIPTION_1">
    <p:spTree>
      <p:nvGrpSpPr>
        <p:cNvPr id="1" name="Shape 173"/>
        <p:cNvGrpSpPr/>
        <p:nvPr/>
      </p:nvGrpSpPr>
      <p:grpSpPr>
        <a:xfrm>
          <a:off x="0" y="0"/>
          <a:ext cx="0" cy="0"/>
          <a:chOff x="0" y="0"/>
          <a:chExt cx="0" cy="0"/>
        </a:xfrm>
      </p:grpSpPr>
      <p:sp>
        <p:nvSpPr>
          <p:cNvPr id="174" name="Google Shape;174;p27"/>
          <p:cNvSpPr txBox="1">
            <a:spLocks noGrp="1"/>
          </p:cNvSpPr>
          <p:nvPr>
            <p:ph type="body" idx="1"/>
          </p:nvPr>
        </p:nvSpPr>
        <p:spPr>
          <a:xfrm>
            <a:off x="678000" y="1059000"/>
            <a:ext cx="7996200" cy="3025500"/>
          </a:xfrm>
          <a:prstGeom prst="rect">
            <a:avLst/>
          </a:prstGeom>
        </p:spPr>
        <p:txBody>
          <a:bodyPr spcFirstLastPara="1" wrap="square" lIns="91425" tIns="91425" rIns="91425" bIns="91425" anchor="t" anchorCtr="0">
            <a:normAutofit/>
          </a:bodyPr>
          <a:lstStyle>
            <a:lvl1pPr marL="457200" lvl="0" indent="-342900" rtl="0">
              <a:spcBef>
                <a:spcPts val="0"/>
              </a:spcBef>
              <a:spcAft>
                <a:spcPts val="0"/>
              </a:spcAft>
              <a:buClr>
                <a:srgbClr val="000000"/>
              </a:buClr>
              <a:buSzPts val="1800"/>
              <a:buChar char="●"/>
              <a:defRPr>
                <a:solidFill>
                  <a:srgbClr val="000000"/>
                </a:solidFill>
              </a:defRPr>
            </a:lvl1pPr>
            <a:lvl2pPr marL="914400" lvl="1" indent="-317500" rtl="0">
              <a:spcBef>
                <a:spcPts val="0"/>
              </a:spcBef>
              <a:spcAft>
                <a:spcPts val="0"/>
              </a:spcAft>
              <a:buClr>
                <a:srgbClr val="000000"/>
              </a:buClr>
              <a:buSzPts val="1400"/>
              <a:buChar char="○"/>
              <a:defRPr>
                <a:solidFill>
                  <a:srgbClr val="000000"/>
                </a:solidFill>
              </a:defRPr>
            </a:lvl2pPr>
            <a:lvl3pPr marL="1371600" lvl="2" indent="-317500" rtl="0">
              <a:spcBef>
                <a:spcPts val="0"/>
              </a:spcBef>
              <a:spcAft>
                <a:spcPts val="0"/>
              </a:spcAft>
              <a:buClr>
                <a:srgbClr val="000000"/>
              </a:buClr>
              <a:buSzPts val="1400"/>
              <a:buChar char="■"/>
              <a:defRPr>
                <a:solidFill>
                  <a:srgbClr val="000000"/>
                </a:solidFill>
              </a:defRPr>
            </a:lvl3pPr>
            <a:lvl4pPr marL="1828800" lvl="3" indent="-317500" rtl="0">
              <a:spcBef>
                <a:spcPts val="0"/>
              </a:spcBef>
              <a:spcAft>
                <a:spcPts val="0"/>
              </a:spcAft>
              <a:buClr>
                <a:srgbClr val="000000"/>
              </a:buClr>
              <a:buSzPts val="1400"/>
              <a:buChar char="●"/>
              <a:defRPr>
                <a:solidFill>
                  <a:srgbClr val="000000"/>
                </a:solidFill>
              </a:defRPr>
            </a:lvl4pPr>
            <a:lvl5pPr marL="2286000" lvl="4" indent="-317500" rtl="0">
              <a:spcBef>
                <a:spcPts val="0"/>
              </a:spcBef>
              <a:spcAft>
                <a:spcPts val="0"/>
              </a:spcAft>
              <a:buClr>
                <a:srgbClr val="000000"/>
              </a:buClr>
              <a:buSzPts val="1400"/>
              <a:buChar char="○"/>
              <a:defRPr>
                <a:solidFill>
                  <a:srgbClr val="000000"/>
                </a:solidFill>
              </a:defRPr>
            </a:lvl5pPr>
            <a:lvl6pPr marL="2743200" lvl="5" indent="-317500" rtl="0">
              <a:spcBef>
                <a:spcPts val="0"/>
              </a:spcBef>
              <a:spcAft>
                <a:spcPts val="0"/>
              </a:spcAft>
              <a:buClr>
                <a:srgbClr val="000000"/>
              </a:buClr>
              <a:buSzPts val="1400"/>
              <a:buChar char="■"/>
              <a:defRPr>
                <a:solidFill>
                  <a:srgbClr val="000000"/>
                </a:solidFill>
              </a:defRPr>
            </a:lvl6pPr>
            <a:lvl7pPr marL="3200400" lvl="6" indent="-317500" rtl="0">
              <a:spcBef>
                <a:spcPts val="0"/>
              </a:spcBef>
              <a:spcAft>
                <a:spcPts val="0"/>
              </a:spcAft>
              <a:buClr>
                <a:srgbClr val="000000"/>
              </a:buClr>
              <a:buSzPts val="1400"/>
              <a:buChar char="●"/>
              <a:defRPr>
                <a:solidFill>
                  <a:srgbClr val="000000"/>
                </a:solidFill>
              </a:defRPr>
            </a:lvl7pPr>
            <a:lvl8pPr marL="3657600" lvl="7" indent="-317500" rtl="0">
              <a:spcBef>
                <a:spcPts val="0"/>
              </a:spcBef>
              <a:spcAft>
                <a:spcPts val="0"/>
              </a:spcAft>
              <a:buClr>
                <a:srgbClr val="000000"/>
              </a:buClr>
              <a:buSzPts val="1400"/>
              <a:buChar char="○"/>
              <a:defRPr>
                <a:solidFill>
                  <a:srgbClr val="000000"/>
                </a:solidFill>
              </a:defRPr>
            </a:lvl8pPr>
            <a:lvl9pPr marL="4114800" lvl="8" indent="-317500" rtl="0">
              <a:spcBef>
                <a:spcPts val="0"/>
              </a:spcBef>
              <a:spcAft>
                <a:spcPts val="0"/>
              </a:spcAft>
              <a:buClr>
                <a:srgbClr val="000000"/>
              </a:buClr>
              <a:buSzPts val="1400"/>
              <a:buChar char="■"/>
              <a:defRPr>
                <a:solidFill>
                  <a:srgbClr val="000000"/>
                </a:solidFill>
              </a:defRPr>
            </a:lvl9pPr>
          </a:lstStyle>
          <a:p>
            <a:endParaRPr/>
          </a:p>
        </p:txBody>
      </p:sp>
      <p:sp>
        <p:nvSpPr>
          <p:cNvPr id="175" name="Google Shape;175;p27"/>
          <p:cNvSpPr txBox="1">
            <a:spLocks noGrp="1"/>
          </p:cNvSpPr>
          <p:nvPr>
            <p:ph type="title"/>
          </p:nvPr>
        </p:nvSpPr>
        <p:spPr>
          <a:xfrm>
            <a:off x="575250" y="212850"/>
            <a:ext cx="7688700" cy="535200"/>
          </a:xfrm>
          <a:prstGeom prst="rect">
            <a:avLst/>
          </a:prstGeom>
        </p:spPr>
        <p:txBody>
          <a:bodyPr spcFirstLastPara="1" wrap="square" lIns="91425" tIns="91425" rIns="91425" bIns="91425" anchor="t" anchorCtr="0">
            <a:normAutofit/>
          </a:bodyPr>
          <a:lstStyle>
            <a:lvl1pPr lvl="0" rtl="0">
              <a:spcBef>
                <a:spcPts val="0"/>
              </a:spcBef>
              <a:spcAft>
                <a:spcPts val="0"/>
              </a:spcAft>
              <a:buClr>
                <a:schemeClr val="dk2"/>
              </a:buClr>
              <a:buSzPts val="2600"/>
              <a:buNone/>
              <a:defRPr sz="2600">
                <a:solidFill>
                  <a:schemeClr val="dk2"/>
                </a:solidFill>
              </a:defRPr>
            </a:lvl1pPr>
            <a:lvl2pPr lvl="1" rtl="0">
              <a:spcBef>
                <a:spcPts val="0"/>
              </a:spcBef>
              <a:spcAft>
                <a:spcPts val="0"/>
              </a:spcAft>
              <a:buClr>
                <a:schemeClr val="dk2"/>
              </a:buClr>
              <a:buSzPts val="2600"/>
              <a:buNone/>
              <a:defRPr sz="2600">
                <a:solidFill>
                  <a:schemeClr val="dk2"/>
                </a:solidFill>
              </a:defRPr>
            </a:lvl2pPr>
            <a:lvl3pPr lvl="2" rtl="0">
              <a:spcBef>
                <a:spcPts val="0"/>
              </a:spcBef>
              <a:spcAft>
                <a:spcPts val="0"/>
              </a:spcAft>
              <a:buClr>
                <a:schemeClr val="dk2"/>
              </a:buClr>
              <a:buSzPts val="2600"/>
              <a:buNone/>
              <a:defRPr sz="2600">
                <a:solidFill>
                  <a:schemeClr val="dk2"/>
                </a:solidFill>
              </a:defRPr>
            </a:lvl3pPr>
            <a:lvl4pPr lvl="3" rtl="0">
              <a:spcBef>
                <a:spcPts val="0"/>
              </a:spcBef>
              <a:spcAft>
                <a:spcPts val="0"/>
              </a:spcAft>
              <a:buClr>
                <a:schemeClr val="dk2"/>
              </a:buClr>
              <a:buSzPts val="2600"/>
              <a:buNone/>
              <a:defRPr sz="2600">
                <a:solidFill>
                  <a:schemeClr val="dk2"/>
                </a:solidFill>
              </a:defRPr>
            </a:lvl4pPr>
            <a:lvl5pPr lvl="4" rtl="0">
              <a:spcBef>
                <a:spcPts val="0"/>
              </a:spcBef>
              <a:spcAft>
                <a:spcPts val="0"/>
              </a:spcAft>
              <a:buClr>
                <a:schemeClr val="dk2"/>
              </a:buClr>
              <a:buSzPts val="2600"/>
              <a:buNone/>
              <a:defRPr sz="2600">
                <a:solidFill>
                  <a:schemeClr val="dk2"/>
                </a:solidFill>
              </a:defRPr>
            </a:lvl5pPr>
            <a:lvl6pPr lvl="5" rtl="0">
              <a:spcBef>
                <a:spcPts val="0"/>
              </a:spcBef>
              <a:spcAft>
                <a:spcPts val="0"/>
              </a:spcAft>
              <a:buClr>
                <a:schemeClr val="dk2"/>
              </a:buClr>
              <a:buSzPts val="2600"/>
              <a:buNone/>
              <a:defRPr sz="2600">
                <a:solidFill>
                  <a:schemeClr val="dk2"/>
                </a:solidFill>
              </a:defRPr>
            </a:lvl6pPr>
            <a:lvl7pPr lvl="6" rtl="0">
              <a:spcBef>
                <a:spcPts val="0"/>
              </a:spcBef>
              <a:spcAft>
                <a:spcPts val="0"/>
              </a:spcAft>
              <a:buClr>
                <a:schemeClr val="dk2"/>
              </a:buClr>
              <a:buSzPts val="2600"/>
              <a:buNone/>
              <a:defRPr sz="2600">
                <a:solidFill>
                  <a:schemeClr val="dk2"/>
                </a:solidFill>
              </a:defRPr>
            </a:lvl7pPr>
            <a:lvl8pPr lvl="7" rtl="0">
              <a:spcBef>
                <a:spcPts val="0"/>
              </a:spcBef>
              <a:spcAft>
                <a:spcPts val="0"/>
              </a:spcAft>
              <a:buClr>
                <a:schemeClr val="dk2"/>
              </a:buClr>
              <a:buSzPts val="2600"/>
              <a:buNone/>
              <a:defRPr sz="2600">
                <a:solidFill>
                  <a:schemeClr val="dk2"/>
                </a:solidFill>
              </a:defRPr>
            </a:lvl8pPr>
            <a:lvl9pPr lvl="8" rtl="0">
              <a:spcBef>
                <a:spcPts val="0"/>
              </a:spcBef>
              <a:spcAft>
                <a:spcPts val="0"/>
              </a:spcAft>
              <a:buClr>
                <a:schemeClr val="dk2"/>
              </a:buClr>
              <a:buSzPts val="2600"/>
              <a:buNone/>
              <a:defRPr sz="2600">
                <a:solidFill>
                  <a:schemeClr val="dk2"/>
                </a:solidFill>
              </a:defRPr>
            </a:lvl9pPr>
          </a:lstStyle>
          <a:p>
            <a:endParaRP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matchingName="Title and two columns 2">
  <p:cSld name="TITLE_AND_TWO_COLUMNS_2">
    <p:spTree>
      <p:nvGrpSpPr>
        <p:cNvPr id="1" name="Shape 176"/>
        <p:cNvGrpSpPr/>
        <p:nvPr/>
      </p:nvGrpSpPr>
      <p:grpSpPr>
        <a:xfrm>
          <a:off x="0" y="0"/>
          <a:ext cx="0" cy="0"/>
          <a:chOff x="0" y="0"/>
          <a:chExt cx="0" cy="0"/>
        </a:xfrm>
      </p:grpSpPr>
      <p:sp>
        <p:nvSpPr>
          <p:cNvPr id="177" name="Google Shape;177;p28"/>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rmAutofit/>
          </a:bodyPr>
          <a:lstStyle>
            <a:lvl1pPr lvl="0" algn="l" rtl="0">
              <a:lnSpc>
                <a:spcPct val="90000"/>
              </a:lnSpc>
              <a:spcBef>
                <a:spcPts val="0"/>
              </a:spcBef>
              <a:spcAft>
                <a:spcPts val="0"/>
              </a:spcAft>
              <a:buClr>
                <a:schemeClr val="dk1"/>
              </a:buClr>
              <a:buSzPts val="2800"/>
              <a:buFont typeface="Calibri"/>
              <a:buNone/>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endParaRPr/>
          </a:p>
        </p:txBody>
      </p:sp>
      <p:sp>
        <p:nvSpPr>
          <p:cNvPr id="178" name="Google Shape;178;p28"/>
          <p:cNvSpPr txBox="1">
            <a:spLocks noGrp="1"/>
          </p:cNvSpPr>
          <p:nvPr>
            <p:ph type="body" idx="1"/>
          </p:nvPr>
        </p:nvSpPr>
        <p:spPr>
          <a:xfrm>
            <a:off x="311700" y="1152475"/>
            <a:ext cx="3999900" cy="3416400"/>
          </a:xfrm>
          <a:prstGeom prst="rect">
            <a:avLst/>
          </a:prstGeom>
          <a:noFill/>
          <a:ln>
            <a:noFill/>
          </a:ln>
        </p:spPr>
        <p:txBody>
          <a:bodyPr spcFirstLastPara="1" wrap="square" lIns="91425" tIns="91425" rIns="91425" bIns="91425" anchor="t" anchorCtr="0">
            <a:normAutofit/>
          </a:bodyPr>
          <a:lstStyle>
            <a:lvl1pPr marL="457200" lvl="0" indent="-317500" algn="l" rtl="0">
              <a:lnSpc>
                <a:spcPct val="90000"/>
              </a:lnSpc>
              <a:spcBef>
                <a:spcPts val="0"/>
              </a:spcBef>
              <a:spcAft>
                <a:spcPts val="0"/>
              </a:spcAft>
              <a:buClr>
                <a:schemeClr val="dk1"/>
              </a:buClr>
              <a:buSzPts val="1400"/>
              <a:buChar char="●"/>
              <a:defRPr sz="1400"/>
            </a:lvl1pPr>
            <a:lvl2pPr marL="914400" lvl="1" indent="-304800" algn="l" rtl="0">
              <a:lnSpc>
                <a:spcPct val="90000"/>
              </a:lnSpc>
              <a:spcBef>
                <a:spcPts val="1600"/>
              </a:spcBef>
              <a:spcAft>
                <a:spcPts val="0"/>
              </a:spcAft>
              <a:buClr>
                <a:schemeClr val="dk1"/>
              </a:buClr>
              <a:buSzPts val="1200"/>
              <a:buChar char="○"/>
              <a:defRPr sz="1200"/>
            </a:lvl2pPr>
            <a:lvl3pPr marL="1371600" lvl="2" indent="-304800" algn="l" rtl="0">
              <a:lnSpc>
                <a:spcPct val="90000"/>
              </a:lnSpc>
              <a:spcBef>
                <a:spcPts val="1600"/>
              </a:spcBef>
              <a:spcAft>
                <a:spcPts val="0"/>
              </a:spcAft>
              <a:buClr>
                <a:schemeClr val="dk1"/>
              </a:buClr>
              <a:buSzPts val="1200"/>
              <a:buChar char="■"/>
              <a:defRPr sz="1200"/>
            </a:lvl3pPr>
            <a:lvl4pPr marL="1828800" lvl="3" indent="-304800" algn="l" rtl="0">
              <a:lnSpc>
                <a:spcPct val="90000"/>
              </a:lnSpc>
              <a:spcBef>
                <a:spcPts val="1600"/>
              </a:spcBef>
              <a:spcAft>
                <a:spcPts val="0"/>
              </a:spcAft>
              <a:buClr>
                <a:schemeClr val="dk1"/>
              </a:buClr>
              <a:buSzPts val="1200"/>
              <a:buChar char="●"/>
              <a:defRPr sz="1200"/>
            </a:lvl4pPr>
            <a:lvl5pPr marL="2286000" lvl="4" indent="-304800" algn="l" rtl="0">
              <a:lnSpc>
                <a:spcPct val="90000"/>
              </a:lnSpc>
              <a:spcBef>
                <a:spcPts val="1600"/>
              </a:spcBef>
              <a:spcAft>
                <a:spcPts val="0"/>
              </a:spcAft>
              <a:buClr>
                <a:schemeClr val="dk1"/>
              </a:buClr>
              <a:buSzPts val="1200"/>
              <a:buChar char="○"/>
              <a:defRPr sz="1200"/>
            </a:lvl5pPr>
            <a:lvl6pPr marL="2743200" lvl="5" indent="-304800" algn="l" rtl="0">
              <a:lnSpc>
                <a:spcPct val="90000"/>
              </a:lnSpc>
              <a:spcBef>
                <a:spcPts val="1600"/>
              </a:spcBef>
              <a:spcAft>
                <a:spcPts val="0"/>
              </a:spcAft>
              <a:buClr>
                <a:schemeClr val="dk1"/>
              </a:buClr>
              <a:buSzPts val="1200"/>
              <a:buChar char="■"/>
              <a:defRPr sz="1200"/>
            </a:lvl6pPr>
            <a:lvl7pPr marL="3200400" lvl="6" indent="-304800" algn="l" rtl="0">
              <a:lnSpc>
                <a:spcPct val="90000"/>
              </a:lnSpc>
              <a:spcBef>
                <a:spcPts val="1600"/>
              </a:spcBef>
              <a:spcAft>
                <a:spcPts val="0"/>
              </a:spcAft>
              <a:buClr>
                <a:schemeClr val="dk1"/>
              </a:buClr>
              <a:buSzPts val="1200"/>
              <a:buChar char="●"/>
              <a:defRPr sz="1200"/>
            </a:lvl7pPr>
            <a:lvl8pPr marL="3657600" lvl="7" indent="-304800" algn="l" rtl="0">
              <a:lnSpc>
                <a:spcPct val="90000"/>
              </a:lnSpc>
              <a:spcBef>
                <a:spcPts val="1600"/>
              </a:spcBef>
              <a:spcAft>
                <a:spcPts val="0"/>
              </a:spcAft>
              <a:buClr>
                <a:schemeClr val="dk1"/>
              </a:buClr>
              <a:buSzPts val="1200"/>
              <a:buChar char="○"/>
              <a:defRPr sz="1200"/>
            </a:lvl8pPr>
            <a:lvl9pPr marL="4114800" lvl="8" indent="-304800" algn="l" rtl="0">
              <a:lnSpc>
                <a:spcPct val="90000"/>
              </a:lnSpc>
              <a:spcBef>
                <a:spcPts val="1600"/>
              </a:spcBef>
              <a:spcAft>
                <a:spcPts val="1600"/>
              </a:spcAft>
              <a:buClr>
                <a:schemeClr val="dk1"/>
              </a:buClr>
              <a:buSzPts val="1200"/>
              <a:buChar char="■"/>
              <a:defRPr sz="1200"/>
            </a:lvl9pPr>
          </a:lstStyle>
          <a:p>
            <a:endParaRPr/>
          </a:p>
        </p:txBody>
      </p:sp>
      <p:sp>
        <p:nvSpPr>
          <p:cNvPr id="179" name="Google Shape;179;p28"/>
          <p:cNvSpPr txBox="1">
            <a:spLocks noGrp="1"/>
          </p:cNvSpPr>
          <p:nvPr>
            <p:ph type="body" idx="2"/>
          </p:nvPr>
        </p:nvSpPr>
        <p:spPr>
          <a:xfrm>
            <a:off x="4832400" y="1152475"/>
            <a:ext cx="3999900" cy="3416400"/>
          </a:xfrm>
          <a:prstGeom prst="rect">
            <a:avLst/>
          </a:prstGeom>
          <a:noFill/>
          <a:ln>
            <a:noFill/>
          </a:ln>
        </p:spPr>
        <p:txBody>
          <a:bodyPr spcFirstLastPara="1" wrap="square" lIns="91425" tIns="91425" rIns="91425" bIns="91425" anchor="t" anchorCtr="0">
            <a:normAutofit/>
          </a:bodyPr>
          <a:lstStyle>
            <a:lvl1pPr marL="457200" lvl="0" indent="-317500" algn="l" rtl="0">
              <a:lnSpc>
                <a:spcPct val="90000"/>
              </a:lnSpc>
              <a:spcBef>
                <a:spcPts val="0"/>
              </a:spcBef>
              <a:spcAft>
                <a:spcPts val="0"/>
              </a:spcAft>
              <a:buClr>
                <a:schemeClr val="dk1"/>
              </a:buClr>
              <a:buSzPts val="1400"/>
              <a:buChar char="●"/>
              <a:defRPr sz="1400"/>
            </a:lvl1pPr>
            <a:lvl2pPr marL="914400" lvl="1" indent="-304800" algn="l" rtl="0">
              <a:lnSpc>
                <a:spcPct val="90000"/>
              </a:lnSpc>
              <a:spcBef>
                <a:spcPts val="1600"/>
              </a:spcBef>
              <a:spcAft>
                <a:spcPts val="0"/>
              </a:spcAft>
              <a:buClr>
                <a:schemeClr val="dk1"/>
              </a:buClr>
              <a:buSzPts val="1200"/>
              <a:buChar char="○"/>
              <a:defRPr sz="1200"/>
            </a:lvl2pPr>
            <a:lvl3pPr marL="1371600" lvl="2" indent="-304800" algn="l" rtl="0">
              <a:lnSpc>
                <a:spcPct val="90000"/>
              </a:lnSpc>
              <a:spcBef>
                <a:spcPts val="1600"/>
              </a:spcBef>
              <a:spcAft>
                <a:spcPts val="0"/>
              </a:spcAft>
              <a:buClr>
                <a:schemeClr val="dk1"/>
              </a:buClr>
              <a:buSzPts val="1200"/>
              <a:buChar char="■"/>
              <a:defRPr sz="1200"/>
            </a:lvl3pPr>
            <a:lvl4pPr marL="1828800" lvl="3" indent="-304800" algn="l" rtl="0">
              <a:lnSpc>
                <a:spcPct val="90000"/>
              </a:lnSpc>
              <a:spcBef>
                <a:spcPts val="1600"/>
              </a:spcBef>
              <a:spcAft>
                <a:spcPts val="0"/>
              </a:spcAft>
              <a:buClr>
                <a:schemeClr val="dk1"/>
              </a:buClr>
              <a:buSzPts val="1200"/>
              <a:buChar char="●"/>
              <a:defRPr sz="1200"/>
            </a:lvl4pPr>
            <a:lvl5pPr marL="2286000" lvl="4" indent="-304800" algn="l" rtl="0">
              <a:lnSpc>
                <a:spcPct val="90000"/>
              </a:lnSpc>
              <a:spcBef>
                <a:spcPts val="1600"/>
              </a:spcBef>
              <a:spcAft>
                <a:spcPts val="0"/>
              </a:spcAft>
              <a:buClr>
                <a:schemeClr val="dk1"/>
              </a:buClr>
              <a:buSzPts val="1200"/>
              <a:buChar char="○"/>
              <a:defRPr sz="1200"/>
            </a:lvl5pPr>
            <a:lvl6pPr marL="2743200" lvl="5" indent="-304800" algn="l" rtl="0">
              <a:lnSpc>
                <a:spcPct val="90000"/>
              </a:lnSpc>
              <a:spcBef>
                <a:spcPts val="1600"/>
              </a:spcBef>
              <a:spcAft>
                <a:spcPts val="0"/>
              </a:spcAft>
              <a:buClr>
                <a:schemeClr val="dk1"/>
              </a:buClr>
              <a:buSzPts val="1200"/>
              <a:buChar char="■"/>
              <a:defRPr sz="1200"/>
            </a:lvl6pPr>
            <a:lvl7pPr marL="3200400" lvl="6" indent="-304800" algn="l" rtl="0">
              <a:lnSpc>
                <a:spcPct val="90000"/>
              </a:lnSpc>
              <a:spcBef>
                <a:spcPts val="1600"/>
              </a:spcBef>
              <a:spcAft>
                <a:spcPts val="0"/>
              </a:spcAft>
              <a:buClr>
                <a:schemeClr val="dk1"/>
              </a:buClr>
              <a:buSzPts val="1200"/>
              <a:buChar char="●"/>
              <a:defRPr sz="1200"/>
            </a:lvl7pPr>
            <a:lvl8pPr marL="3657600" lvl="7" indent="-304800" algn="l" rtl="0">
              <a:lnSpc>
                <a:spcPct val="90000"/>
              </a:lnSpc>
              <a:spcBef>
                <a:spcPts val="1600"/>
              </a:spcBef>
              <a:spcAft>
                <a:spcPts val="0"/>
              </a:spcAft>
              <a:buClr>
                <a:schemeClr val="dk1"/>
              </a:buClr>
              <a:buSzPts val="1200"/>
              <a:buChar char="○"/>
              <a:defRPr sz="1200"/>
            </a:lvl8pPr>
            <a:lvl9pPr marL="4114800" lvl="8" indent="-304800" algn="l" rtl="0">
              <a:lnSpc>
                <a:spcPct val="90000"/>
              </a:lnSpc>
              <a:spcBef>
                <a:spcPts val="1600"/>
              </a:spcBef>
              <a:spcAft>
                <a:spcPts val="1600"/>
              </a:spcAft>
              <a:buClr>
                <a:schemeClr val="dk1"/>
              </a:buClr>
              <a:buSzPts val="1200"/>
              <a:buChar char="■"/>
              <a:defRPr sz="1200"/>
            </a:lvl9pPr>
          </a:lstStyle>
          <a:p>
            <a:endParaRPr/>
          </a:p>
        </p:txBody>
      </p:sp>
      <p:sp>
        <p:nvSpPr>
          <p:cNvPr id="180" name="Google Shape;180;p28"/>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marL="0" marR="0" lvl="0"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1pPr>
            <a:lvl2pPr marL="0" marR="0" lvl="1"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2pPr>
            <a:lvl3pPr marL="0" marR="0" lvl="2"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3pPr>
            <a:lvl4pPr marL="0" marR="0" lvl="3"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4pPr>
            <a:lvl5pPr marL="0" marR="0" lvl="4"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5pPr>
            <a:lvl6pPr marL="0" marR="0" lvl="5"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6pPr>
            <a:lvl7pPr marL="0" marR="0" lvl="6"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7pPr>
            <a:lvl8pPr marL="0" marR="0" lvl="7"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8pPr>
            <a:lvl9pPr marL="0" marR="0" lvl="8"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matchingName="Title and body 12">
  <p:cSld name="TITLE_AND_BODY_12">
    <p:spTree>
      <p:nvGrpSpPr>
        <p:cNvPr id="1" name="Shape 181"/>
        <p:cNvGrpSpPr/>
        <p:nvPr/>
      </p:nvGrpSpPr>
      <p:grpSpPr>
        <a:xfrm>
          <a:off x="0" y="0"/>
          <a:ext cx="0" cy="0"/>
          <a:chOff x="0" y="0"/>
          <a:chExt cx="0" cy="0"/>
        </a:xfrm>
      </p:grpSpPr>
      <p:sp>
        <p:nvSpPr>
          <p:cNvPr id="182" name="Google Shape;182;p29"/>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lvl1pPr lvl="0" rtl="0">
              <a:spcBef>
                <a:spcPts val="0"/>
              </a:spcBef>
              <a:spcAft>
                <a:spcPts val="0"/>
              </a:spcAft>
              <a:buSzPts val="3000"/>
              <a:buNone/>
              <a:defRPr/>
            </a:lvl1pPr>
            <a:lvl2pPr lvl="1" rtl="0">
              <a:spcBef>
                <a:spcPts val="0"/>
              </a:spcBef>
              <a:spcAft>
                <a:spcPts val="0"/>
              </a:spcAft>
              <a:buSzPts val="3000"/>
              <a:buNone/>
              <a:defRPr/>
            </a:lvl2pPr>
            <a:lvl3pPr lvl="2" rtl="0">
              <a:spcBef>
                <a:spcPts val="0"/>
              </a:spcBef>
              <a:spcAft>
                <a:spcPts val="0"/>
              </a:spcAft>
              <a:buSzPts val="3000"/>
              <a:buNone/>
              <a:defRPr/>
            </a:lvl3pPr>
            <a:lvl4pPr lvl="3" rtl="0">
              <a:spcBef>
                <a:spcPts val="0"/>
              </a:spcBef>
              <a:spcAft>
                <a:spcPts val="0"/>
              </a:spcAft>
              <a:buSzPts val="3000"/>
              <a:buNone/>
              <a:defRPr/>
            </a:lvl4pPr>
            <a:lvl5pPr lvl="4" rtl="0">
              <a:spcBef>
                <a:spcPts val="0"/>
              </a:spcBef>
              <a:spcAft>
                <a:spcPts val="0"/>
              </a:spcAft>
              <a:buSzPts val="3000"/>
              <a:buNone/>
              <a:defRPr/>
            </a:lvl5pPr>
            <a:lvl6pPr lvl="5" rtl="0">
              <a:spcBef>
                <a:spcPts val="0"/>
              </a:spcBef>
              <a:spcAft>
                <a:spcPts val="0"/>
              </a:spcAft>
              <a:buSzPts val="3000"/>
              <a:buNone/>
              <a:defRPr/>
            </a:lvl6pPr>
            <a:lvl7pPr lvl="6" rtl="0">
              <a:spcBef>
                <a:spcPts val="0"/>
              </a:spcBef>
              <a:spcAft>
                <a:spcPts val="0"/>
              </a:spcAft>
              <a:buSzPts val="3000"/>
              <a:buNone/>
              <a:defRPr/>
            </a:lvl7pPr>
            <a:lvl8pPr lvl="7" rtl="0">
              <a:spcBef>
                <a:spcPts val="0"/>
              </a:spcBef>
              <a:spcAft>
                <a:spcPts val="0"/>
              </a:spcAft>
              <a:buSzPts val="3000"/>
              <a:buNone/>
              <a:defRPr/>
            </a:lvl8pPr>
            <a:lvl9pPr lvl="8" rtl="0">
              <a:spcBef>
                <a:spcPts val="0"/>
              </a:spcBef>
              <a:spcAft>
                <a:spcPts val="0"/>
              </a:spcAft>
              <a:buSzPts val="3000"/>
              <a:buNone/>
              <a:defRPr/>
            </a:lvl9pPr>
          </a:lstStyle>
          <a:p>
            <a:endParaRPr/>
          </a:p>
        </p:txBody>
      </p:sp>
      <p:sp>
        <p:nvSpPr>
          <p:cNvPr id="183" name="Google Shape;183;p29"/>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rmAutofit/>
          </a:bodyPr>
          <a:lstStyle>
            <a:lvl1pPr marL="457200" lvl="0" indent="-342900" rtl="0">
              <a:spcBef>
                <a:spcPts val="0"/>
              </a:spcBef>
              <a:spcAft>
                <a:spcPts val="0"/>
              </a:spcAft>
              <a:buSzPts val="1800"/>
              <a:buChar char="●"/>
              <a:defRPr/>
            </a:lvl1pPr>
            <a:lvl2pPr marL="914400" lvl="1" indent="-317500" rtl="0">
              <a:spcBef>
                <a:spcPts val="0"/>
              </a:spcBef>
              <a:spcAft>
                <a:spcPts val="0"/>
              </a:spcAft>
              <a:buSzPts val="1400"/>
              <a:buChar char="○"/>
              <a:defRPr/>
            </a:lvl2pPr>
            <a:lvl3pPr marL="1371600" lvl="2" indent="-317500" rtl="0">
              <a:spcBef>
                <a:spcPts val="0"/>
              </a:spcBef>
              <a:spcAft>
                <a:spcPts val="0"/>
              </a:spcAft>
              <a:buSzPts val="1400"/>
              <a:buChar char="■"/>
              <a:defRPr/>
            </a:lvl3pPr>
            <a:lvl4pPr marL="1828800" lvl="3" indent="-317500" rtl="0">
              <a:spcBef>
                <a:spcPts val="0"/>
              </a:spcBef>
              <a:spcAft>
                <a:spcPts val="0"/>
              </a:spcAft>
              <a:buSzPts val="1400"/>
              <a:buChar char="●"/>
              <a:defRPr/>
            </a:lvl4pPr>
            <a:lvl5pPr marL="2286000" lvl="4" indent="-317500" rtl="0">
              <a:spcBef>
                <a:spcPts val="0"/>
              </a:spcBef>
              <a:spcAft>
                <a:spcPts val="0"/>
              </a:spcAft>
              <a:buSzPts val="1400"/>
              <a:buChar char="○"/>
              <a:defRPr/>
            </a:lvl5pPr>
            <a:lvl6pPr marL="2743200" lvl="5" indent="-317500" rtl="0">
              <a:spcBef>
                <a:spcPts val="0"/>
              </a:spcBef>
              <a:spcAft>
                <a:spcPts val="0"/>
              </a:spcAft>
              <a:buSzPts val="1400"/>
              <a:buChar char="■"/>
              <a:defRPr/>
            </a:lvl6pPr>
            <a:lvl7pPr marL="3200400" lvl="6" indent="-317500" rtl="0">
              <a:spcBef>
                <a:spcPts val="0"/>
              </a:spcBef>
              <a:spcAft>
                <a:spcPts val="0"/>
              </a:spcAft>
              <a:buSzPts val="1400"/>
              <a:buChar char="●"/>
              <a:defRPr/>
            </a:lvl7pPr>
            <a:lvl8pPr marL="3657600" lvl="7" indent="-317500" rtl="0">
              <a:spcBef>
                <a:spcPts val="0"/>
              </a:spcBef>
              <a:spcAft>
                <a:spcPts val="0"/>
              </a:spcAft>
              <a:buSzPts val="1400"/>
              <a:buChar char="○"/>
              <a:defRPr/>
            </a:lvl8pPr>
            <a:lvl9pPr marL="4114800" lvl="8" indent="-317500" rtl="0">
              <a:spcBef>
                <a:spcPts val="0"/>
              </a:spcBef>
              <a:spcAft>
                <a:spcPts val="0"/>
              </a:spcAft>
              <a:buSzPts val="1400"/>
              <a:buChar char="■"/>
              <a:defRPr/>
            </a:lvl9pPr>
          </a:lstStyle>
          <a:p>
            <a:endParaRPr/>
          </a:p>
        </p:txBody>
      </p:sp>
      <p:sp>
        <p:nvSpPr>
          <p:cNvPr id="184" name="Google Shape;184;p29"/>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userDrawn="1">
  <p:cSld name="1_Fakt, Titel, Text">
    <p:spTree>
      <p:nvGrpSpPr>
        <p:cNvPr id="1" name=""/>
        <p:cNvGrpSpPr/>
        <p:nvPr/>
      </p:nvGrpSpPr>
      <p:grpSpPr>
        <a:xfrm>
          <a:off x="0" y="0"/>
          <a:ext cx="0" cy="0"/>
          <a:chOff x="0" y="0"/>
          <a:chExt cx="0" cy="0"/>
        </a:xfrm>
      </p:grpSpPr>
      <p:sp>
        <p:nvSpPr>
          <p:cNvPr id="5" name="Foliennummernplatzhalter 4"/>
          <p:cNvSpPr>
            <a:spLocks noGrp="1"/>
          </p:cNvSpPr>
          <p:nvPr>
            <p:ph type="sldNum" sz="quarter" idx="12"/>
          </p:nvPr>
        </p:nvSpPr>
        <p:spPr>
          <a:xfrm>
            <a:off x="8244408" y="4944646"/>
            <a:ext cx="714380" cy="125373"/>
          </a:xfrm>
        </p:spPr>
        <p:txBody>
          <a:bodyPr/>
          <a:lstStyle/>
          <a:p>
            <a:fld id="{4AD1E780-DE1C-4ECA-B5E5-863D0BC53287}" type="slidenum">
              <a:rPr lang="de-DE" smtClean="0"/>
              <a:pPr/>
              <a:t>‹#›</a:t>
            </a:fld>
            <a:endParaRPr lang="de-DE" dirty="0"/>
          </a:p>
        </p:txBody>
      </p:sp>
      <p:sp>
        <p:nvSpPr>
          <p:cNvPr id="6" name="Textplatzhalter 9"/>
          <p:cNvSpPr>
            <a:spLocks noGrp="1"/>
          </p:cNvSpPr>
          <p:nvPr>
            <p:ph type="body" sz="quarter" idx="13" hasCustomPrompt="1"/>
            <p:custDataLst>
              <p:tags r:id="rId1"/>
            </p:custDataLst>
          </p:nvPr>
        </p:nvSpPr>
        <p:spPr>
          <a:xfrm>
            <a:off x="279085" y="319711"/>
            <a:ext cx="6623160" cy="523253"/>
          </a:xfrm>
        </p:spPr>
        <p:txBody>
          <a:bodyPr anchor="b" anchorCtr="0">
            <a:noAutofit/>
          </a:bodyPr>
          <a:lstStyle>
            <a:lvl1pPr marL="0" indent="0">
              <a:buNone/>
              <a:defRPr sz="3300" b="0">
                <a:solidFill>
                  <a:schemeClr val="tx2"/>
                </a:solidFill>
                <a:latin typeface="+mj-lt"/>
              </a:defRPr>
            </a:lvl1pPr>
            <a:lvl2pPr marL="0" indent="0">
              <a:buNone/>
              <a:defRPr sz="1800">
                <a:solidFill>
                  <a:schemeClr val="tx2"/>
                </a:solidFill>
                <a:latin typeface="+mj-lt"/>
              </a:defRPr>
            </a:lvl2pPr>
            <a:lvl3pPr marL="0" indent="0">
              <a:buNone/>
              <a:defRPr sz="1800">
                <a:solidFill>
                  <a:schemeClr val="tx2"/>
                </a:solidFill>
                <a:latin typeface="+mj-lt"/>
              </a:defRPr>
            </a:lvl3pPr>
            <a:lvl4pPr marL="0" indent="0">
              <a:buNone/>
              <a:defRPr sz="1800">
                <a:solidFill>
                  <a:schemeClr val="tx2"/>
                </a:solidFill>
                <a:latin typeface="+mj-lt"/>
              </a:defRPr>
            </a:lvl4pPr>
            <a:lvl5pPr marL="0" indent="0">
              <a:buNone/>
              <a:defRPr sz="1800">
                <a:solidFill>
                  <a:schemeClr val="tx2"/>
                </a:solidFill>
                <a:latin typeface="+mj-lt"/>
              </a:defRPr>
            </a:lvl5pPr>
          </a:lstStyle>
          <a:p>
            <a:pPr lvl="0"/>
            <a:r>
              <a:rPr lang="de-DE" dirty="0" smtClean="0"/>
              <a:t>BESCHREIBENDER TITEL</a:t>
            </a:r>
            <a:endParaRPr lang="de-DE" dirty="0"/>
          </a:p>
        </p:txBody>
      </p:sp>
      <p:sp>
        <p:nvSpPr>
          <p:cNvPr id="7" name="Inhaltsplatzhalter 2"/>
          <p:cNvSpPr>
            <a:spLocks noGrp="1"/>
          </p:cNvSpPr>
          <p:nvPr>
            <p:ph idx="1"/>
            <p:custDataLst>
              <p:tags r:id="rId2"/>
            </p:custDataLst>
          </p:nvPr>
        </p:nvSpPr>
        <p:spPr>
          <a:xfrm>
            <a:off x="292698" y="1200149"/>
            <a:ext cx="8681317" cy="1000274"/>
          </a:xfrm>
        </p:spPr>
        <p:txBody>
          <a:bodyPr/>
          <a:lstStyle>
            <a:lvl1pPr>
              <a:defRPr>
                <a:solidFill>
                  <a:schemeClr val="tx2"/>
                </a:solidFill>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stStyle>
          <a:p>
            <a:pPr lvl="0"/>
            <a:r>
              <a:rPr lang="de-DE" dirty="0" smtClean="0"/>
              <a:t>Textmasterformat bearbeiten</a:t>
            </a:r>
          </a:p>
          <a:p>
            <a:pPr lvl="1"/>
            <a:r>
              <a:rPr lang="de-DE" dirty="0" smtClean="0"/>
              <a:t>Zweite Ebene</a:t>
            </a:r>
          </a:p>
          <a:p>
            <a:pPr lvl="2"/>
            <a:r>
              <a:rPr lang="de-DE" dirty="0" smtClean="0"/>
              <a:t>Dritte Ebene</a:t>
            </a:r>
          </a:p>
          <a:p>
            <a:pPr lvl="3"/>
            <a:r>
              <a:rPr lang="de-DE" dirty="0" smtClean="0"/>
              <a:t>Vierte Ebene</a:t>
            </a:r>
          </a:p>
          <a:p>
            <a:pPr lvl="4"/>
            <a:r>
              <a:rPr lang="de-DE" dirty="0" smtClean="0"/>
              <a:t>Fünfte Ebene</a:t>
            </a:r>
            <a:endParaRPr lang="de-DE" dirty="0"/>
          </a:p>
        </p:txBody>
      </p:sp>
      <p:sp>
        <p:nvSpPr>
          <p:cNvPr id="10" name="Rechteck 9"/>
          <p:cNvSpPr/>
          <p:nvPr userDrawn="1"/>
        </p:nvSpPr>
        <p:spPr>
          <a:xfrm>
            <a:off x="284983" y="111727"/>
            <a:ext cx="510069" cy="115416"/>
          </a:xfrm>
          <a:prstGeom prst="rect">
            <a:avLst/>
          </a:prstGeom>
        </p:spPr>
        <p:txBody>
          <a:bodyPr wrap="none" lIns="0" tIns="0" rIns="0" bIns="0">
            <a:noAutofit/>
          </a:bodyPr>
          <a:lstStyle/>
          <a:p>
            <a:r>
              <a:rPr lang="de-DE" sz="600" b="1" i="0" kern="1200" dirty="0" smtClean="0">
                <a:solidFill>
                  <a:schemeClr val="accent6"/>
                </a:solidFill>
                <a:latin typeface="+mn-lt"/>
                <a:ea typeface="+mn-ea"/>
                <a:cs typeface="+mn-cs"/>
              </a:rPr>
              <a:t>@oa2020ini</a:t>
            </a:r>
            <a:endParaRPr lang="de-DE" sz="600" b="1" i="0" dirty="0">
              <a:solidFill>
                <a:schemeClr val="accent6"/>
              </a:solidFill>
            </a:endParaRPr>
          </a:p>
        </p:txBody>
      </p:sp>
      <p:sp>
        <p:nvSpPr>
          <p:cNvPr id="2" name="Freihandform 1"/>
          <p:cNvSpPr/>
          <p:nvPr userDrawn="1"/>
        </p:nvSpPr>
        <p:spPr>
          <a:xfrm>
            <a:off x="7060509" y="4469054"/>
            <a:ext cx="2084423" cy="45416"/>
          </a:xfrm>
          <a:custGeom>
            <a:avLst/>
            <a:gdLst>
              <a:gd name="connsiteX0" fmla="*/ 0 w 2464641"/>
              <a:gd name="connsiteY0" fmla="*/ 835677 h 835677"/>
              <a:gd name="connsiteX1" fmla="*/ 0 w 2464641"/>
              <a:gd name="connsiteY1" fmla="*/ 0 h 835677"/>
              <a:gd name="connsiteX2" fmla="*/ 2464641 w 2464641"/>
              <a:gd name="connsiteY2" fmla="*/ 0 h 835677"/>
              <a:gd name="connsiteX0" fmla="*/ 0 w 2464641"/>
              <a:gd name="connsiteY0" fmla="*/ 0 h 0"/>
              <a:gd name="connsiteX1" fmla="*/ 2464641 w 2464641"/>
              <a:gd name="connsiteY1" fmla="*/ 0 h 0"/>
            </a:gdLst>
            <a:ahLst/>
            <a:cxnLst>
              <a:cxn ang="0">
                <a:pos x="connsiteX0" y="connsiteY0"/>
              </a:cxn>
              <a:cxn ang="0">
                <a:pos x="connsiteX1" y="connsiteY1"/>
              </a:cxn>
            </a:cxnLst>
            <a:rect l="l" t="t" r="r" b="b"/>
            <a:pathLst>
              <a:path w="2464641">
                <a:moveTo>
                  <a:pt x="0" y="0"/>
                </a:moveTo>
                <a:lnTo>
                  <a:pt x="2464641" y="0"/>
                </a:lnTo>
              </a:path>
            </a:pathLst>
          </a:custGeom>
          <a:noFill/>
          <a:ln w="63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sz="1050"/>
          </a:p>
        </p:txBody>
      </p:sp>
      <p:pic>
        <p:nvPicPr>
          <p:cNvPr id="8" name="Google Shape;59;p15"/>
          <p:cNvPicPr preferRelativeResize="0"/>
          <p:nvPr userDrawn="1"/>
        </p:nvPicPr>
        <p:blipFill rotWithShape="1">
          <a:blip r:embed="rId4">
            <a:alphaModFix/>
          </a:blip>
          <a:srcRect/>
          <a:stretch/>
        </p:blipFill>
        <p:spPr>
          <a:xfrm>
            <a:off x="7060509" y="4581154"/>
            <a:ext cx="1028256" cy="477620"/>
          </a:xfrm>
          <a:prstGeom prst="rect">
            <a:avLst/>
          </a:prstGeom>
          <a:noFill/>
          <a:ln>
            <a:noFill/>
          </a:ln>
        </p:spPr>
      </p:pic>
    </p:spTree>
    <p:extLst>
      <p:ext uri="{BB962C8B-B14F-4D97-AF65-F5344CB8AC3E}">
        <p14:creationId xmlns:p14="http://schemas.microsoft.com/office/powerpoint/2010/main" val="4043045786"/>
      </p:ext>
    </p:extLst>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theme" Target="../theme/theme1.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swiss-2">
    <p:bg>
      <p:bgPr>
        <a:no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2400250" y="575950"/>
            <a:ext cx="6321600" cy="635400"/>
          </a:xfrm>
          <a:prstGeom prst="rect">
            <a:avLst/>
          </a:prstGeom>
          <a:noFill/>
          <a:ln>
            <a:noFill/>
          </a:ln>
        </p:spPr>
        <p:txBody>
          <a:bodyPr spcFirstLastPara="1" wrap="square" lIns="91425" tIns="91425" rIns="91425" bIns="91425" anchor="t" anchorCtr="0">
            <a:normAutofit/>
          </a:bodyPr>
          <a:lstStyle>
            <a:lvl1pPr lvl="0">
              <a:spcBef>
                <a:spcPts val="0"/>
              </a:spcBef>
              <a:spcAft>
                <a:spcPts val="0"/>
              </a:spcAft>
              <a:buClr>
                <a:schemeClr val="dk2"/>
              </a:buClr>
              <a:buSzPts val="3000"/>
              <a:buFont typeface="Raleway"/>
              <a:buNone/>
              <a:defRPr sz="3000" b="1">
                <a:solidFill>
                  <a:schemeClr val="dk2"/>
                </a:solidFill>
                <a:latin typeface="Raleway"/>
                <a:ea typeface="Raleway"/>
                <a:cs typeface="Raleway"/>
                <a:sym typeface="Raleway"/>
              </a:defRPr>
            </a:lvl1pPr>
            <a:lvl2pPr lvl="1">
              <a:spcBef>
                <a:spcPts val="0"/>
              </a:spcBef>
              <a:spcAft>
                <a:spcPts val="0"/>
              </a:spcAft>
              <a:buClr>
                <a:schemeClr val="dk2"/>
              </a:buClr>
              <a:buSzPts val="3000"/>
              <a:buFont typeface="Raleway"/>
              <a:buNone/>
              <a:defRPr sz="3000" b="1">
                <a:solidFill>
                  <a:schemeClr val="dk2"/>
                </a:solidFill>
                <a:latin typeface="Raleway"/>
                <a:ea typeface="Raleway"/>
                <a:cs typeface="Raleway"/>
                <a:sym typeface="Raleway"/>
              </a:defRPr>
            </a:lvl2pPr>
            <a:lvl3pPr lvl="2">
              <a:spcBef>
                <a:spcPts val="0"/>
              </a:spcBef>
              <a:spcAft>
                <a:spcPts val="0"/>
              </a:spcAft>
              <a:buClr>
                <a:schemeClr val="dk2"/>
              </a:buClr>
              <a:buSzPts val="3000"/>
              <a:buFont typeface="Raleway"/>
              <a:buNone/>
              <a:defRPr sz="3000" b="1">
                <a:solidFill>
                  <a:schemeClr val="dk2"/>
                </a:solidFill>
                <a:latin typeface="Raleway"/>
                <a:ea typeface="Raleway"/>
                <a:cs typeface="Raleway"/>
                <a:sym typeface="Raleway"/>
              </a:defRPr>
            </a:lvl3pPr>
            <a:lvl4pPr lvl="3">
              <a:spcBef>
                <a:spcPts val="0"/>
              </a:spcBef>
              <a:spcAft>
                <a:spcPts val="0"/>
              </a:spcAft>
              <a:buClr>
                <a:schemeClr val="dk2"/>
              </a:buClr>
              <a:buSzPts val="3000"/>
              <a:buFont typeface="Raleway"/>
              <a:buNone/>
              <a:defRPr sz="3000" b="1">
                <a:solidFill>
                  <a:schemeClr val="dk2"/>
                </a:solidFill>
                <a:latin typeface="Raleway"/>
                <a:ea typeface="Raleway"/>
                <a:cs typeface="Raleway"/>
                <a:sym typeface="Raleway"/>
              </a:defRPr>
            </a:lvl4pPr>
            <a:lvl5pPr lvl="4">
              <a:spcBef>
                <a:spcPts val="0"/>
              </a:spcBef>
              <a:spcAft>
                <a:spcPts val="0"/>
              </a:spcAft>
              <a:buClr>
                <a:schemeClr val="dk2"/>
              </a:buClr>
              <a:buSzPts val="3000"/>
              <a:buFont typeface="Raleway"/>
              <a:buNone/>
              <a:defRPr sz="3000" b="1">
                <a:solidFill>
                  <a:schemeClr val="dk2"/>
                </a:solidFill>
                <a:latin typeface="Raleway"/>
                <a:ea typeface="Raleway"/>
                <a:cs typeface="Raleway"/>
                <a:sym typeface="Raleway"/>
              </a:defRPr>
            </a:lvl5pPr>
            <a:lvl6pPr lvl="5">
              <a:spcBef>
                <a:spcPts val="0"/>
              </a:spcBef>
              <a:spcAft>
                <a:spcPts val="0"/>
              </a:spcAft>
              <a:buClr>
                <a:schemeClr val="dk2"/>
              </a:buClr>
              <a:buSzPts val="3000"/>
              <a:buFont typeface="Raleway"/>
              <a:buNone/>
              <a:defRPr sz="3000" b="1">
                <a:solidFill>
                  <a:schemeClr val="dk2"/>
                </a:solidFill>
                <a:latin typeface="Raleway"/>
                <a:ea typeface="Raleway"/>
                <a:cs typeface="Raleway"/>
                <a:sym typeface="Raleway"/>
              </a:defRPr>
            </a:lvl6pPr>
            <a:lvl7pPr lvl="6">
              <a:spcBef>
                <a:spcPts val="0"/>
              </a:spcBef>
              <a:spcAft>
                <a:spcPts val="0"/>
              </a:spcAft>
              <a:buClr>
                <a:schemeClr val="dk2"/>
              </a:buClr>
              <a:buSzPts val="3000"/>
              <a:buFont typeface="Raleway"/>
              <a:buNone/>
              <a:defRPr sz="3000" b="1">
                <a:solidFill>
                  <a:schemeClr val="dk2"/>
                </a:solidFill>
                <a:latin typeface="Raleway"/>
                <a:ea typeface="Raleway"/>
                <a:cs typeface="Raleway"/>
                <a:sym typeface="Raleway"/>
              </a:defRPr>
            </a:lvl7pPr>
            <a:lvl8pPr lvl="7">
              <a:spcBef>
                <a:spcPts val="0"/>
              </a:spcBef>
              <a:spcAft>
                <a:spcPts val="0"/>
              </a:spcAft>
              <a:buClr>
                <a:schemeClr val="dk2"/>
              </a:buClr>
              <a:buSzPts val="3000"/>
              <a:buFont typeface="Raleway"/>
              <a:buNone/>
              <a:defRPr sz="3000" b="1">
                <a:solidFill>
                  <a:schemeClr val="dk2"/>
                </a:solidFill>
                <a:latin typeface="Raleway"/>
                <a:ea typeface="Raleway"/>
                <a:cs typeface="Raleway"/>
                <a:sym typeface="Raleway"/>
              </a:defRPr>
            </a:lvl8pPr>
            <a:lvl9pPr lvl="8">
              <a:spcBef>
                <a:spcPts val="0"/>
              </a:spcBef>
              <a:spcAft>
                <a:spcPts val="0"/>
              </a:spcAft>
              <a:buClr>
                <a:schemeClr val="dk2"/>
              </a:buClr>
              <a:buSzPts val="3000"/>
              <a:buFont typeface="Raleway"/>
              <a:buNone/>
              <a:defRPr sz="3000" b="1">
                <a:solidFill>
                  <a:schemeClr val="dk2"/>
                </a:solidFill>
                <a:latin typeface="Raleway"/>
                <a:ea typeface="Raleway"/>
                <a:cs typeface="Raleway"/>
                <a:sym typeface="Raleway"/>
              </a:defRPr>
            </a:lvl9pPr>
          </a:lstStyle>
          <a:p>
            <a:endParaRPr/>
          </a:p>
        </p:txBody>
      </p:sp>
      <p:sp>
        <p:nvSpPr>
          <p:cNvPr id="7" name="Google Shape;7;p1"/>
          <p:cNvSpPr txBox="1">
            <a:spLocks noGrp="1"/>
          </p:cNvSpPr>
          <p:nvPr>
            <p:ph type="body" idx="1"/>
          </p:nvPr>
        </p:nvSpPr>
        <p:spPr>
          <a:xfrm>
            <a:off x="2410112" y="1595776"/>
            <a:ext cx="6321600" cy="3002400"/>
          </a:xfrm>
          <a:prstGeom prst="rect">
            <a:avLst/>
          </a:prstGeom>
          <a:noFill/>
          <a:ln>
            <a:noFill/>
          </a:ln>
        </p:spPr>
        <p:txBody>
          <a:bodyPr spcFirstLastPara="1" wrap="square" lIns="91425" tIns="91425" rIns="91425" bIns="91425" anchor="t" anchorCtr="0">
            <a:normAutofit/>
          </a:bodyPr>
          <a:lstStyle>
            <a:lvl1pPr marL="457200" lvl="0" indent="-342900">
              <a:lnSpc>
                <a:spcPct val="115000"/>
              </a:lnSpc>
              <a:spcBef>
                <a:spcPts val="0"/>
              </a:spcBef>
              <a:spcAft>
                <a:spcPts val="0"/>
              </a:spcAft>
              <a:buClr>
                <a:schemeClr val="dk2"/>
              </a:buClr>
              <a:buSzPts val="1800"/>
              <a:buFont typeface="Lato"/>
              <a:buChar char="●"/>
              <a:defRPr sz="1800">
                <a:solidFill>
                  <a:schemeClr val="dk2"/>
                </a:solidFill>
                <a:latin typeface="Lato"/>
                <a:ea typeface="Lato"/>
                <a:cs typeface="Lato"/>
                <a:sym typeface="Lato"/>
              </a:defRPr>
            </a:lvl1pPr>
            <a:lvl2pPr marL="914400" lvl="1" indent="-317500">
              <a:lnSpc>
                <a:spcPct val="115000"/>
              </a:lnSpc>
              <a:spcBef>
                <a:spcPts val="0"/>
              </a:spcBef>
              <a:spcAft>
                <a:spcPts val="0"/>
              </a:spcAft>
              <a:buClr>
                <a:schemeClr val="dk2"/>
              </a:buClr>
              <a:buSzPts val="1400"/>
              <a:buFont typeface="Lato"/>
              <a:buChar char="○"/>
              <a:defRPr>
                <a:solidFill>
                  <a:schemeClr val="dk2"/>
                </a:solidFill>
                <a:latin typeface="Lato"/>
                <a:ea typeface="Lato"/>
                <a:cs typeface="Lato"/>
                <a:sym typeface="Lato"/>
              </a:defRPr>
            </a:lvl2pPr>
            <a:lvl3pPr marL="1371600" lvl="2" indent="-317500">
              <a:lnSpc>
                <a:spcPct val="115000"/>
              </a:lnSpc>
              <a:spcBef>
                <a:spcPts val="0"/>
              </a:spcBef>
              <a:spcAft>
                <a:spcPts val="0"/>
              </a:spcAft>
              <a:buClr>
                <a:schemeClr val="dk2"/>
              </a:buClr>
              <a:buSzPts val="1400"/>
              <a:buFont typeface="Lato"/>
              <a:buChar char="■"/>
              <a:defRPr>
                <a:solidFill>
                  <a:schemeClr val="dk2"/>
                </a:solidFill>
                <a:latin typeface="Lato"/>
                <a:ea typeface="Lato"/>
                <a:cs typeface="Lato"/>
                <a:sym typeface="Lato"/>
              </a:defRPr>
            </a:lvl3pPr>
            <a:lvl4pPr marL="1828800" lvl="3" indent="-317500">
              <a:lnSpc>
                <a:spcPct val="115000"/>
              </a:lnSpc>
              <a:spcBef>
                <a:spcPts val="0"/>
              </a:spcBef>
              <a:spcAft>
                <a:spcPts val="0"/>
              </a:spcAft>
              <a:buClr>
                <a:schemeClr val="dk2"/>
              </a:buClr>
              <a:buSzPts val="1400"/>
              <a:buFont typeface="Lato"/>
              <a:buChar char="●"/>
              <a:defRPr>
                <a:solidFill>
                  <a:schemeClr val="dk2"/>
                </a:solidFill>
                <a:latin typeface="Lato"/>
                <a:ea typeface="Lato"/>
                <a:cs typeface="Lato"/>
                <a:sym typeface="Lato"/>
              </a:defRPr>
            </a:lvl4pPr>
            <a:lvl5pPr marL="2286000" lvl="4" indent="-317500">
              <a:lnSpc>
                <a:spcPct val="115000"/>
              </a:lnSpc>
              <a:spcBef>
                <a:spcPts val="0"/>
              </a:spcBef>
              <a:spcAft>
                <a:spcPts val="0"/>
              </a:spcAft>
              <a:buClr>
                <a:schemeClr val="dk2"/>
              </a:buClr>
              <a:buSzPts val="1400"/>
              <a:buFont typeface="Lato"/>
              <a:buChar char="○"/>
              <a:defRPr>
                <a:solidFill>
                  <a:schemeClr val="dk2"/>
                </a:solidFill>
                <a:latin typeface="Lato"/>
                <a:ea typeface="Lato"/>
                <a:cs typeface="Lato"/>
                <a:sym typeface="Lato"/>
              </a:defRPr>
            </a:lvl5pPr>
            <a:lvl6pPr marL="2743200" lvl="5" indent="-317500">
              <a:lnSpc>
                <a:spcPct val="115000"/>
              </a:lnSpc>
              <a:spcBef>
                <a:spcPts val="0"/>
              </a:spcBef>
              <a:spcAft>
                <a:spcPts val="0"/>
              </a:spcAft>
              <a:buClr>
                <a:schemeClr val="dk2"/>
              </a:buClr>
              <a:buSzPts val="1400"/>
              <a:buFont typeface="Lato"/>
              <a:buChar char="■"/>
              <a:defRPr>
                <a:solidFill>
                  <a:schemeClr val="dk2"/>
                </a:solidFill>
                <a:latin typeface="Lato"/>
                <a:ea typeface="Lato"/>
                <a:cs typeface="Lato"/>
                <a:sym typeface="Lato"/>
              </a:defRPr>
            </a:lvl6pPr>
            <a:lvl7pPr marL="3200400" lvl="6" indent="-317500">
              <a:lnSpc>
                <a:spcPct val="115000"/>
              </a:lnSpc>
              <a:spcBef>
                <a:spcPts val="0"/>
              </a:spcBef>
              <a:spcAft>
                <a:spcPts val="0"/>
              </a:spcAft>
              <a:buClr>
                <a:schemeClr val="dk2"/>
              </a:buClr>
              <a:buSzPts val="1400"/>
              <a:buFont typeface="Lato"/>
              <a:buChar char="●"/>
              <a:defRPr>
                <a:solidFill>
                  <a:schemeClr val="dk2"/>
                </a:solidFill>
                <a:latin typeface="Lato"/>
                <a:ea typeface="Lato"/>
                <a:cs typeface="Lato"/>
                <a:sym typeface="Lato"/>
              </a:defRPr>
            </a:lvl7pPr>
            <a:lvl8pPr marL="3657600" lvl="7" indent="-317500">
              <a:lnSpc>
                <a:spcPct val="115000"/>
              </a:lnSpc>
              <a:spcBef>
                <a:spcPts val="0"/>
              </a:spcBef>
              <a:spcAft>
                <a:spcPts val="0"/>
              </a:spcAft>
              <a:buClr>
                <a:schemeClr val="dk2"/>
              </a:buClr>
              <a:buSzPts val="1400"/>
              <a:buFont typeface="Lato"/>
              <a:buChar char="○"/>
              <a:defRPr>
                <a:solidFill>
                  <a:schemeClr val="dk2"/>
                </a:solidFill>
                <a:latin typeface="Lato"/>
                <a:ea typeface="Lato"/>
                <a:cs typeface="Lato"/>
                <a:sym typeface="Lato"/>
              </a:defRPr>
            </a:lvl8pPr>
            <a:lvl9pPr marL="4114800" lvl="8" indent="-317500">
              <a:lnSpc>
                <a:spcPct val="115000"/>
              </a:lnSpc>
              <a:spcBef>
                <a:spcPts val="0"/>
              </a:spcBef>
              <a:spcAft>
                <a:spcPts val="0"/>
              </a:spcAft>
              <a:buClr>
                <a:schemeClr val="dk2"/>
              </a:buClr>
              <a:buSzPts val="1400"/>
              <a:buFont typeface="Lato"/>
              <a:buChar char="■"/>
              <a:defRPr>
                <a:solidFill>
                  <a:schemeClr val="dk2"/>
                </a:solidFill>
                <a:latin typeface="Lato"/>
                <a:ea typeface="Lato"/>
                <a:cs typeface="Lato"/>
                <a:sym typeface="Lato"/>
              </a:defRPr>
            </a:lvl9pPr>
          </a:lstStyle>
          <a:p>
            <a:endParaRPr/>
          </a:p>
        </p:txBody>
      </p:sp>
      <p:sp>
        <p:nvSpPr>
          <p:cNvPr id="8" name="Google Shape;8;p1"/>
          <p:cNvSpPr txBox="1">
            <a:spLocks noGrp="1"/>
          </p:cNvSpPr>
          <p:nvPr>
            <p:ph type="sldNum" idx="12"/>
          </p:nvPr>
        </p:nvSpPr>
        <p:spPr>
          <a:xfrm>
            <a:off x="8497999" y="4688759"/>
            <a:ext cx="548700" cy="393600"/>
          </a:xfrm>
          <a:prstGeom prst="rect">
            <a:avLst/>
          </a:prstGeom>
          <a:noFill/>
          <a:ln>
            <a:noFill/>
          </a:ln>
        </p:spPr>
        <p:txBody>
          <a:bodyPr spcFirstLastPara="1" wrap="square" lIns="91425" tIns="91425" rIns="91425" bIns="91425" anchor="ctr" anchorCtr="0">
            <a:normAutofit/>
          </a:bodyPr>
          <a:lstStyle>
            <a:lvl1pPr lvl="0" algn="r">
              <a:buNone/>
              <a:defRPr sz="1000">
                <a:solidFill>
                  <a:schemeClr val="dk2"/>
                </a:solidFill>
                <a:latin typeface="Lato"/>
                <a:ea typeface="Lato"/>
                <a:cs typeface="Lato"/>
                <a:sym typeface="Lato"/>
              </a:defRPr>
            </a:lvl1pPr>
            <a:lvl2pPr lvl="1" algn="r">
              <a:buNone/>
              <a:defRPr sz="1000">
                <a:solidFill>
                  <a:schemeClr val="dk2"/>
                </a:solidFill>
                <a:latin typeface="Lato"/>
                <a:ea typeface="Lato"/>
                <a:cs typeface="Lato"/>
                <a:sym typeface="Lato"/>
              </a:defRPr>
            </a:lvl2pPr>
            <a:lvl3pPr lvl="2" algn="r">
              <a:buNone/>
              <a:defRPr sz="1000">
                <a:solidFill>
                  <a:schemeClr val="dk2"/>
                </a:solidFill>
                <a:latin typeface="Lato"/>
                <a:ea typeface="Lato"/>
                <a:cs typeface="Lato"/>
                <a:sym typeface="Lato"/>
              </a:defRPr>
            </a:lvl3pPr>
            <a:lvl4pPr lvl="3" algn="r">
              <a:buNone/>
              <a:defRPr sz="1000">
                <a:solidFill>
                  <a:schemeClr val="dk2"/>
                </a:solidFill>
                <a:latin typeface="Lato"/>
                <a:ea typeface="Lato"/>
                <a:cs typeface="Lato"/>
                <a:sym typeface="Lato"/>
              </a:defRPr>
            </a:lvl4pPr>
            <a:lvl5pPr lvl="4" algn="r">
              <a:buNone/>
              <a:defRPr sz="1000">
                <a:solidFill>
                  <a:schemeClr val="dk2"/>
                </a:solidFill>
                <a:latin typeface="Lato"/>
                <a:ea typeface="Lato"/>
                <a:cs typeface="Lato"/>
                <a:sym typeface="Lato"/>
              </a:defRPr>
            </a:lvl5pPr>
            <a:lvl6pPr lvl="5" algn="r">
              <a:buNone/>
              <a:defRPr sz="1000">
                <a:solidFill>
                  <a:schemeClr val="dk2"/>
                </a:solidFill>
                <a:latin typeface="Lato"/>
                <a:ea typeface="Lato"/>
                <a:cs typeface="Lato"/>
                <a:sym typeface="Lato"/>
              </a:defRPr>
            </a:lvl6pPr>
            <a:lvl7pPr lvl="6" algn="r">
              <a:buNone/>
              <a:defRPr sz="1000">
                <a:solidFill>
                  <a:schemeClr val="dk2"/>
                </a:solidFill>
                <a:latin typeface="Lato"/>
                <a:ea typeface="Lato"/>
                <a:cs typeface="Lato"/>
                <a:sym typeface="Lato"/>
              </a:defRPr>
            </a:lvl7pPr>
            <a:lvl8pPr lvl="7" algn="r">
              <a:buNone/>
              <a:defRPr sz="1000">
                <a:solidFill>
                  <a:schemeClr val="dk2"/>
                </a:solidFill>
                <a:latin typeface="Lato"/>
                <a:ea typeface="Lato"/>
                <a:cs typeface="Lato"/>
                <a:sym typeface="Lato"/>
              </a:defRPr>
            </a:lvl8pPr>
            <a:lvl9pPr lvl="8" algn="r">
              <a:buNone/>
              <a:defRPr sz="1000">
                <a:solidFill>
                  <a:schemeClr val="dk2"/>
                </a:solidFill>
                <a:latin typeface="Lato"/>
                <a:ea typeface="Lato"/>
                <a:cs typeface="Lato"/>
                <a:sym typeface="Lato"/>
              </a:defRPr>
            </a:lvl9pPr>
          </a:lstStyle>
          <a:p>
            <a:pPr marL="0" lvl="0" indent="0" algn="r" rtl="0">
              <a:spcBef>
                <a:spcPts val="0"/>
              </a:spcBef>
              <a:spcAft>
                <a:spcPts val="0"/>
              </a:spcAft>
              <a:buNone/>
            </a:pPr>
            <a:fld id="{00000000-1234-1234-1234-123412341234}" type="slidenum">
              <a:rPr lang="en"/>
              <a:t>‹#›</a:t>
            </a:fld>
            <a:endParaRPr/>
          </a:p>
        </p:txBody>
      </p:sp>
    </p:spTree>
  </p:cSld>
  <p:clrMap bg1="lt1" tx1="dk1" bg2="dk2" tx2="lt2" accent1="accent1" accent2="accent2" accent3="accent3" accent4="accent4" accent5="accent5" accent6="accent6" hlink="hlink" folHlink="folHlink"/>
  <p:sldLayoutIdLst>
    <p:sldLayoutId id="2147483648"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 id="2147483663" r:id="rId15"/>
    <p:sldLayoutId id="2147483666" r:id="rId16"/>
    <p:sldLayoutId id="2147483671" r:id="rId17"/>
    <p:sldLayoutId id="2147483672" r:id="rId18"/>
    <p:sldLayoutId id="2147483673" r:id="rId19"/>
    <p:sldLayoutId id="2147483674" r:id="rId20"/>
    <p:sldLayoutId id="2147483675" r:id="rId21"/>
    <p:sldLayoutId id="2147483677" r:id="rId22"/>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8" Type="http://schemas.openxmlformats.org/officeDocument/2006/relationships/image" Target="../media/image5.png"/><Relationship Id="rId3" Type="http://schemas.openxmlformats.org/officeDocument/2006/relationships/image" Target="../media/image4.png"/><Relationship Id="rId7" Type="http://schemas.openxmlformats.org/officeDocument/2006/relationships/hyperlink" Target="https://osc.universityofcalifornia.edu/2018/06/championing-change-in-journal-negotiations/" TargetMode="External"/><Relationship Id="rId2" Type="http://schemas.openxmlformats.org/officeDocument/2006/relationships/notesSlide" Target="../notesSlides/notesSlide2.xml"/><Relationship Id="rId1" Type="http://schemas.openxmlformats.org/officeDocument/2006/relationships/slideLayout" Target="../slideLayouts/slideLayout20.xml"/><Relationship Id="rId6" Type="http://schemas.openxmlformats.org/officeDocument/2006/relationships/hyperlink" Target="https://libraries.universityofcalifornia.edu/groups/files/slasiac/docs/NegotiatingJournalAgreementsAtUC_ACallToAction_final.pdf" TargetMode="External"/><Relationship Id="rId11" Type="http://schemas.openxmlformats.org/officeDocument/2006/relationships/image" Target="../media/image8.png"/><Relationship Id="rId5" Type="http://schemas.openxmlformats.org/officeDocument/2006/relationships/hyperlink" Target="https://senate.universityofcalifornia.edu/_files/committees/ucolasc/scholcommprinciples-20180425.pdf" TargetMode="External"/><Relationship Id="rId10" Type="http://schemas.openxmlformats.org/officeDocument/2006/relationships/image" Target="../media/image7.png"/><Relationship Id="rId4" Type="http://schemas.openxmlformats.org/officeDocument/2006/relationships/hyperlink" Target="https://libraries.universityofcalifornia.edu/about/initiatives/scholarly-communication" TargetMode="External"/><Relationship Id="rId9" Type="http://schemas.openxmlformats.org/officeDocument/2006/relationships/image" Target="../media/image6.png"/></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5.xml"/></Relationships>
</file>

<file path=ppt/slides/_rels/slide4.xml.rels><?xml version="1.0" encoding="UTF-8" standalone="yes"?>
<Relationships xmlns="http://schemas.openxmlformats.org/package/2006/relationships"><Relationship Id="rId8" Type="http://schemas.openxmlformats.org/officeDocument/2006/relationships/image" Target="../media/image14.png"/><Relationship Id="rId3" Type="http://schemas.openxmlformats.org/officeDocument/2006/relationships/image" Target="../media/image9.png"/><Relationship Id="rId7" Type="http://schemas.openxmlformats.org/officeDocument/2006/relationships/image" Target="../media/image13.png"/><Relationship Id="rId2" Type="http://schemas.openxmlformats.org/officeDocument/2006/relationships/notesSlide" Target="../notesSlides/notesSlide4.xml"/><Relationship Id="rId1" Type="http://schemas.openxmlformats.org/officeDocument/2006/relationships/slideLayout" Target="../slideLayouts/slideLayout11.xml"/><Relationship Id="rId6" Type="http://schemas.openxmlformats.org/officeDocument/2006/relationships/image" Target="../media/image12.png"/><Relationship Id="rId5" Type="http://schemas.openxmlformats.org/officeDocument/2006/relationships/image" Target="../media/image11.png"/><Relationship Id="rId4" Type="http://schemas.openxmlformats.org/officeDocument/2006/relationships/image" Target="../media/image10.png"/><Relationship Id="rId9" Type="http://schemas.openxmlformats.org/officeDocument/2006/relationships/image" Target="../media/image15.png"/></Relationships>
</file>

<file path=ppt/slides/_rels/slide5.xml.rels><?xml version="1.0" encoding="UTF-8" standalone="yes"?>
<Relationships xmlns="http://schemas.openxmlformats.org/package/2006/relationships"><Relationship Id="rId8" Type="http://schemas.openxmlformats.org/officeDocument/2006/relationships/image" Target="../media/image21.png"/><Relationship Id="rId13" Type="http://schemas.openxmlformats.org/officeDocument/2006/relationships/image" Target="../media/image26.png"/><Relationship Id="rId3" Type="http://schemas.openxmlformats.org/officeDocument/2006/relationships/image" Target="../media/image16.png"/><Relationship Id="rId7" Type="http://schemas.openxmlformats.org/officeDocument/2006/relationships/image" Target="../media/image20.png"/><Relationship Id="rId12" Type="http://schemas.openxmlformats.org/officeDocument/2006/relationships/image" Target="../media/image25.png"/><Relationship Id="rId2" Type="http://schemas.openxmlformats.org/officeDocument/2006/relationships/notesSlide" Target="../notesSlides/notesSlide5.xml"/><Relationship Id="rId1" Type="http://schemas.openxmlformats.org/officeDocument/2006/relationships/slideLayout" Target="../slideLayouts/slideLayout4.xml"/><Relationship Id="rId6" Type="http://schemas.openxmlformats.org/officeDocument/2006/relationships/image" Target="../media/image19.png"/><Relationship Id="rId11" Type="http://schemas.openxmlformats.org/officeDocument/2006/relationships/image" Target="../media/image24.png"/><Relationship Id="rId5" Type="http://schemas.openxmlformats.org/officeDocument/2006/relationships/image" Target="../media/image18.png"/><Relationship Id="rId10" Type="http://schemas.openxmlformats.org/officeDocument/2006/relationships/image" Target="../media/image23.png"/><Relationship Id="rId4" Type="http://schemas.openxmlformats.org/officeDocument/2006/relationships/image" Target="../media/image17.png"/><Relationship Id="rId9" Type="http://schemas.openxmlformats.org/officeDocument/2006/relationships/image" Target="../media/image22.png"/></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1.xml"/></Relationships>
</file>

<file path=ppt/slides/_rels/slide7.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1.xml"/></Relationships>
</file>

<file path=ppt/slides/_rels/slide9.xml.rels><?xml version="1.0" encoding="UTF-8" standalone="yes"?>
<Relationships xmlns="http://schemas.openxmlformats.org/package/2006/relationships"><Relationship Id="rId3" Type="http://schemas.openxmlformats.org/officeDocument/2006/relationships/hyperlink" Target="https://github.com/subugoe/oa2020cadata/blob/master/analysis/paper.md" TargetMode="External"/><Relationship Id="rId2" Type="http://schemas.openxmlformats.org/officeDocument/2006/relationships/notesSlide" Target="../notesSlides/notesSlide9.xml"/><Relationship Id="rId1" Type="http://schemas.openxmlformats.org/officeDocument/2006/relationships/slideLayout" Target="../slideLayouts/slideLayout19.xml"/><Relationship Id="rId4" Type="http://schemas.openxmlformats.org/officeDocument/2006/relationships/image" Target="../media/image28.png"/></Relationships>
</file>

<file path=ppt/slides/_rels/slide10.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10.xml"/><Relationship Id="rId1" Type="http://schemas.openxmlformats.org/officeDocument/2006/relationships/slideLayout" Target="../slideLayouts/slideLayout13.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1.xml"/></Relationships>
</file>

<file path=ppt/slides/_rels/slide12.xml.rels><?xml version="1.0" encoding="UTF-8" standalone="yes"?>
<Relationships xmlns="http://schemas.openxmlformats.org/package/2006/relationships"><Relationship Id="rId8" Type="http://schemas.openxmlformats.org/officeDocument/2006/relationships/hyperlink" Target="https://osc.universityofcalifornia.edu/uc-publisher-relationships/canadian-science-publishing-open-access-agreement/" TargetMode="External"/><Relationship Id="rId3" Type="http://schemas.openxmlformats.org/officeDocument/2006/relationships/hyperlink" Target="https://osc.universityofcalifornia.edu/uc-publisher-relationships/cambridge-transformative-oa-agreement/" TargetMode="External"/><Relationship Id="rId7" Type="http://schemas.openxmlformats.org/officeDocument/2006/relationships/hyperlink" Target="https://osc.universityofcalifornia.edu/uc-publisher-relationships/springer-nature-transformative-oa-agreement/" TargetMode="External"/><Relationship Id="rId2" Type="http://schemas.openxmlformats.org/officeDocument/2006/relationships/notesSlide" Target="../notesSlides/notesSlide12.xml"/><Relationship Id="rId1" Type="http://schemas.openxmlformats.org/officeDocument/2006/relationships/slideLayout" Target="../slideLayouts/slideLayout3.xml"/><Relationship Id="rId6" Type="http://schemas.openxmlformats.org/officeDocument/2006/relationships/hyperlink" Target="https://osc.universityofcalifornia.edu/uc-publisher-relationships/plos-oa-agreement/" TargetMode="External"/><Relationship Id="rId5" Type="http://schemas.openxmlformats.org/officeDocument/2006/relationships/hyperlink" Target="https://osc.universityofcalifornia.edu/uc-publisher-relationships/jmir-oa-agreement/" TargetMode="External"/><Relationship Id="rId10" Type="http://schemas.openxmlformats.org/officeDocument/2006/relationships/hyperlink" Target="https://osc.universityofcalifornia.edu/uc-publisher-relationships/royal-society-open-access-agreement/" TargetMode="External"/><Relationship Id="rId4" Type="http://schemas.openxmlformats.org/officeDocument/2006/relationships/hyperlink" Target="https://osc.universityofcalifornia.edu/uc-publisher-relationships/acm-transformative-oa-agreement/" TargetMode="External"/><Relationship Id="rId9" Type="http://schemas.openxmlformats.org/officeDocument/2006/relationships/hyperlink" Target="https://osc.universityofcalifornia.edu/the-company-of-biologists-open-access-agreement/" TargetMode="External"/></Relationships>
</file>

<file path=ppt/slides/_rels/slide13.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13.xml"/><Relationship Id="rId1" Type="http://schemas.openxmlformats.org/officeDocument/2006/relationships/slideLayout" Target="../slideLayouts/slideLayout13.xml"/><Relationship Id="rId6" Type="http://schemas.openxmlformats.org/officeDocument/2006/relationships/image" Target="../media/image33.png"/><Relationship Id="rId5" Type="http://schemas.openxmlformats.org/officeDocument/2006/relationships/image" Target="../media/image32.png"/><Relationship Id="rId4" Type="http://schemas.openxmlformats.org/officeDocument/2006/relationships/image" Target="../media/image31.png"/></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1.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16.xml"/><Relationship Id="rId1" Type="http://schemas.openxmlformats.org/officeDocument/2006/relationships/slideLayout" Target="../slideLayouts/slideLayout15.xml"/></Relationships>
</file>

<file path=ppt/slides/_rels/slide17.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17.xml"/><Relationship Id="rId1" Type="http://schemas.openxmlformats.org/officeDocument/2006/relationships/slideLayout" Target="../slideLayouts/slideLayout21.xml"/></Relationships>
</file>

<file path=ppt/slides/_rels/slide18.xml.rels><?xml version="1.0" encoding="UTF-8" standalone="yes"?>
<Relationships xmlns="http://schemas.openxmlformats.org/package/2006/relationships"><Relationship Id="rId3" Type="http://schemas.openxmlformats.org/officeDocument/2006/relationships/hyperlink" Target="https://senate.universityofcalifornia.edu/_files/committees/ucolasc/scholcommprinciples-20180425.pdf" TargetMode="External"/><Relationship Id="rId2" Type="http://schemas.openxmlformats.org/officeDocument/2006/relationships/notesSlide" Target="../notesSlides/notesSlide18.xml"/><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3" Type="http://schemas.openxmlformats.org/officeDocument/2006/relationships/hyperlink" Target="https://senate.universityofcalifornia.edu/_files/committees/ucolasc/scholcommprinciples-20180425.pdf" TargetMode="External"/><Relationship Id="rId2" Type="http://schemas.openxmlformats.org/officeDocument/2006/relationships/notesSlide" Target="../notesSlides/notesSlide19.xml"/><Relationship Id="rId1" Type="http://schemas.openxmlformats.org/officeDocument/2006/relationships/slideLayout" Target="../slideLayouts/slideLayout3.xml"/><Relationship Id="rId4" Type="http://schemas.openxmlformats.org/officeDocument/2006/relationships/image" Target="../media/image36.png"/></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11.xml"/></Relationships>
</file>

<file path=ppt/slides/_rels/slide23.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23.xml"/><Relationship Id="rId1" Type="http://schemas.openxmlformats.org/officeDocument/2006/relationships/slideLayout" Target="../slideLayouts/slideLayout10.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2.xml"/></Relationships>
</file>

<file path=ppt/slides/_rels/slide25.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notesSlide" Target="../notesSlides/notesSlide25.xml"/><Relationship Id="rId1" Type="http://schemas.openxmlformats.org/officeDocument/2006/relationships/slideLayout" Target="../slideLayouts/slideLayout11.xml"/></Relationships>
</file>

<file path=ppt/slides/_rels/slide26.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notesSlide" Target="../notesSlides/notesSlide26.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188"/>
        <p:cNvGrpSpPr/>
        <p:nvPr/>
      </p:nvGrpSpPr>
      <p:grpSpPr>
        <a:xfrm>
          <a:off x="0" y="0"/>
          <a:ext cx="0" cy="0"/>
          <a:chOff x="0" y="0"/>
          <a:chExt cx="0" cy="0"/>
        </a:xfrm>
      </p:grpSpPr>
      <p:sp>
        <p:nvSpPr>
          <p:cNvPr id="189" name="Google Shape;189;p30"/>
          <p:cNvSpPr txBox="1">
            <a:spLocks noGrp="1"/>
          </p:cNvSpPr>
          <p:nvPr>
            <p:ph type="ctrTitle"/>
          </p:nvPr>
        </p:nvSpPr>
        <p:spPr>
          <a:xfrm>
            <a:off x="479394" y="447817"/>
            <a:ext cx="8877600" cy="1241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sz="3200" dirty="0"/>
              <a:t>UC’s </a:t>
            </a:r>
            <a:r>
              <a:rPr lang="en" sz="3200" dirty="0" smtClean="0"/>
              <a:t>OA </a:t>
            </a:r>
            <a:r>
              <a:rPr lang="en" sz="3200" dirty="0" smtClean="0">
                <a:solidFill>
                  <a:schemeClr val="dk2"/>
                </a:solidFill>
              </a:rPr>
              <a:t>principles</a:t>
            </a:r>
            <a:r>
              <a:rPr lang="en" sz="3200" dirty="0">
                <a:solidFill>
                  <a:schemeClr val="dk2"/>
                </a:solidFill>
              </a:rPr>
              <a:t>, </a:t>
            </a:r>
            <a:r>
              <a:rPr lang="en" sz="3200" dirty="0" smtClean="0">
                <a:solidFill>
                  <a:schemeClr val="dk2"/>
                </a:solidFill>
              </a:rPr>
              <a:t>policies, &amp; practices</a:t>
            </a:r>
            <a:endParaRPr sz="3200" dirty="0"/>
          </a:p>
        </p:txBody>
      </p:sp>
      <p:sp>
        <p:nvSpPr>
          <p:cNvPr id="190" name="Google Shape;190;p30"/>
          <p:cNvSpPr txBox="1"/>
          <p:nvPr/>
        </p:nvSpPr>
        <p:spPr>
          <a:xfrm>
            <a:off x="6017342" y="3777679"/>
            <a:ext cx="2734204" cy="701700"/>
          </a:xfrm>
          <a:prstGeom prst="rect">
            <a:avLst/>
          </a:prstGeom>
          <a:noFill/>
          <a:ln>
            <a:noFill/>
          </a:ln>
        </p:spPr>
        <p:txBody>
          <a:bodyPr spcFirstLastPara="1" wrap="square" lIns="91425" tIns="91425" rIns="91425" bIns="91425" anchor="t" anchorCtr="0">
            <a:noAutofit/>
          </a:bodyPr>
          <a:lstStyle/>
          <a:p>
            <a:pPr marL="0" lvl="0" indent="0" algn="r" rtl="0">
              <a:spcBef>
                <a:spcPts val="0"/>
              </a:spcBef>
              <a:spcAft>
                <a:spcPts val="0"/>
              </a:spcAft>
              <a:buNone/>
            </a:pPr>
            <a:r>
              <a:rPr lang="en" sz="1600" b="1" dirty="0">
                <a:latin typeface="Lato"/>
                <a:ea typeface="Lato"/>
                <a:cs typeface="Lato"/>
                <a:sym typeface="Lato"/>
              </a:rPr>
              <a:t>OA2020 / COAPI </a:t>
            </a:r>
            <a:endParaRPr sz="1600" b="1" dirty="0">
              <a:latin typeface="Lato"/>
              <a:ea typeface="Lato"/>
              <a:cs typeface="Lato"/>
              <a:sym typeface="Lato"/>
            </a:endParaRPr>
          </a:p>
          <a:p>
            <a:pPr marL="0" lvl="0" indent="0" algn="r" rtl="0">
              <a:spcBef>
                <a:spcPts val="0"/>
              </a:spcBef>
              <a:spcAft>
                <a:spcPts val="0"/>
              </a:spcAft>
              <a:buNone/>
            </a:pPr>
            <a:r>
              <a:rPr lang="en" sz="1600" b="1" dirty="0">
                <a:latin typeface="Lato"/>
                <a:ea typeface="Lato"/>
                <a:cs typeface="Lato"/>
                <a:sym typeface="Lato"/>
              </a:rPr>
              <a:t>May 27,</a:t>
            </a:r>
            <a:r>
              <a:rPr lang="en" sz="1600" b="1" dirty="0">
                <a:solidFill>
                  <a:srgbClr val="000000"/>
                </a:solidFill>
                <a:latin typeface="Lato"/>
                <a:ea typeface="Lato"/>
                <a:cs typeface="Lato"/>
                <a:sym typeface="Lato"/>
              </a:rPr>
              <a:t> </a:t>
            </a:r>
            <a:r>
              <a:rPr lang="en" sz="1600" b="1" dirty="0" smtClean="0">
                <a:solidFill>
                  <a:srgbClr val="000000"/>
                </a:solidFill>
                <a:latin typeface="Lato"/>
                <a:ea typeface="Lato"/>
                <a:cs typeface="Lato"/>
                <a:sym typeface="Lato"/>
              </a:rPr>
              <a:t>202</a:t>
            </a:r>
            <a:r>
              <a:rPr lang="en" sz="1600" b="1" dirty="0" smtClean="0">
                <a:latin typeface="Lato"/>
                <a:ea typeface="Lato"/>
                <a:cs typeface="Lato"/>
                <a:sym typeface="Lato"/>
              </a:rPr>
              <a:t>1</a:t>
            </a:r>
          </a:p>
          <a:p>
            <a:pPr marL="0" lvl="0" indent="0" algn="r" rtl="0">
              <a:spcBef>
                <a:spcPts val="0"/>
              </a:spcBef>
              <a:spcAft>
                <a:spcPts val="0"/>
              </a:spcAft>
              <a:buNone/>
            </a:pPr>
            <a:r>
              <a:rPr lang="en" sz="1600" b="1" dirty="0" smtClean="0">
                <a:latin typeface="Lato"/>
                <a:sym typeface="Lato"/>
              </a:rPr>
              <a:t>Ellen Finnie</a:t>
            </a:r>
          </a:p>
          <a:p>
            <a:pPr marL="0" lvl="0" indent="0" algn="r" rtl="0">
              <a:spcBef>
                <a:spcPts val="0"/>
              </a:spcBef>
              <a:spcAft>
                <a:spcPts val="0"/>
              </a:spcAft>
              <a:buNone/>
            </a:pPr>
            <a:r>
              <a:rPr lang="en" sz="1600" b="1" dirty="0" smtClean="0">
                <a:latin typeface="Lato"/>
                <a:sym typeface="Lato"/>
              </a:rPr>
              <a:t>California Digital Library</a:t>
            </a:r>
            <a:endParaRPr sz="1600" b="1" dirty="0"/>
          </a:p>
        </p:txBody>
      </p:sp>
      <p:sp>
        <p:nvSpPr>
          <p:cNvPr id="2" name="TextBox 1"/>
          <p:cNvSpPr txBox="1"/>
          <p:nvPr/>
        </p:nvSpPr>
        <p:spPr>
          <a:xfrm>
            <a:off x="1346850" y="1068667"/>
            <a:ext cx="8010144" cy="523220"/>
          </a:xfrm>
          <a:prstGeom prst="rect">
            <a:avLst/>
          </a:prstGeom>
          <a:noFill/>
        </p:spPr>
        <p:txBody>
          <a:bodyPr wrap="square" rtlCol="0">
            <a:spAutoFit/>
          </a:bodyPr>
          <a:lstStyle/>
          <a:p>
            <a:r>
              <a:rPr lang="en" sz="2800" b="1" dirty="0">
                <a:solidFill>
                  <a:schemeClr val="dk2"/>
                </a:solidFill>
              </a:rPr>
              <a:t>f</a:t>
            </a:r>
            <a:r>
              <a:rPr lang="en" sz="2400" b="1" dirty="0" smtClean="0">
                <a:solidFill>
                  <a:schemeClr val="dk2"/>
                </a:solidFill>
              </a:rPr>
              <a:t>oundations for action to advance open access</a:t>
            </a:r>
            <a:endParaRPr lang="en-US" sz="2400" b="1" dirty="0"/>
          </a:p>
        </p:txBody>
      </p:sp>
      <p:pic>
        <p:nvPicPr>
          <p:cNvPr id="3" name="Pictur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561811" y="1833914"/>
            <a:ext cx="1748496" cy="1799367"/>
          </a:xfrm>
          <a:prstGeom prst="rect">
            <a:avLst/>
          </a:prstGeom>
        </p:spPr>
      </p:pic>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203"/>
        <p:cNvGrpSpPr/>
        <p:nvPr/>
      </p:nvGrpSpPr>
      <p:grpSpPr>
        <a:xfrm>
          <a:off x="0" y="0"/>
          <a:ext cx="0" cy="0"/>
          <a:chOff x="0" y="0"/>
          <a:chExt cx="0" cy="0"/>
        </a:xfrm>
      </p:grpSpPr>
      <p:pic>
        <p:nvPicPr>
          <p:cNvPr id="3" name="Pictur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065500" y="501081"/>
            <a:ext cx="4170053" cy="3353272"/>
          </a:xfrm>
          <a:prstGeom prst="rect">
            <a:avLst/>
          </a:prstGeom>
          <a:ln>
            <a:solidFill>
              <a:schemeClr val="accent1"/>
            </a:solidFill>
          </a:ln>
          <a:effectLst>
            <a:softEdge rad="12700"/>
          </a:effectLst>
        </p:spPr>
      </p:pic>
      <p:sp>
        <p:nvSpPr>
          <p:cNvPr id="204" name="Google Shape;204;p32"/>
          <p:cNvSpPr txBox="1">
            <a:spLocks noGrp="1"/>
          </p:cNvSpPr>
          <p:nvPr>
            <p:ph type="title"/>
          </p:nvPr>
        </p:nvSpPr>
        <p:spPr>
          <a:xfrm>
            <a:off x="129021" y="80777"/>
            <a:ext cx="8970900" cy="572700"/>
          </a:xfrm>
          <a:prstGeom prst="rect">
            <a:avLst/>
          </a:prstGeom>
          <a:noFill/>
          <a:ln>
            <a:noFill/>
          </a:ln>
        </p:spPr>
        <p:txBody>
          <a:bodyPr spcFirstLastPara="1" wrap="square" lIns="91425" tIns="91425" rIns="91425" bIns="91425" anchor="t" anchorCtr="0">
            <a:normAutofit fontScale="90000"/>
          </a:bodyPr>
          <a:lstStyle/>
          <a:p>
            <a:pPr marL="0" lvl="0" indent="0" algn="l" rtl="0">
              <a:lnSpc>
                <a:spcPct val="90000"/>
              </a:lnSpc>
              <a:spcBef>
                <a:spcPts val="0"/>
              </a:spcBef>
              <a:spcAft>
                <a:spcPts val="0"/>
              </a:spcAft>
              <a:buClr>
                <a:srgbClr val="002060"/>
              </a:buClr>
              <a:buSzPct val="84848"/>
              <a:buFont typeface="Calibri"/>
              <a:buNone/>
            </a:pPr>
            <a:r>
              <a:rPr lang="en" sz="3300" dirty="0" smtClean="0">
                <a:solidFill>
                  <a:schemeClr val="dk2"/>
                </a:solidFill>
                <a:latin typeface="Arial"/>
                <a:ea typeface="Arial"/>
                <a:cs typeface="Arial"/>
                <a:sym typeface="Arial"/>
              </a:rPr>
              <a:t>Multiple pathways to OA</a:t>
            </a:r>
            <a:endParaRPr dirty="0"/>
          </a:p>
          <a:p>
            <a:pPr marL="0" lvl="0" indent="0" algn="l" rtl="0">
              <a:lnSpc>
                <a:spcPct val="90000"/>
              </a:lnSpc>
              <a:spcBef>
                <a:spcPts val="0"/>
              </a:spcBef>
              <a:spcAft>
                <a:spcPts val="0"/>
              </a:spcAft>
              <a:buClr>
                <a:schemeClr val="dk1"/>
              </a:buClr>
              <a:buSzPct val="93333"/>
              <a:buFont typeface="Calibri"/>
              <a:buNone/>
            </a:pPr>
            <a:endParaRPr dirty="0"/>
          </a:p>
        </p:txBody>
      </p:sp>
      <p:sp>
        <p:nvSpPr>
          <p:cNvPr id="205" name="Google Shape;205;p32"/>
          <p:cNvSpPr txBox="1">
            <a:spLocks noGrp="1"/>
          </p:cNvSpPr>
          <p:nvPr>
            <p:ph type="body" idx="1"/>
          </p:nvPr>
        </p:nvSpPr>
        <p:spPr>
          <a:xfrm>
            <a:off x="115653" y="992677"/>
            <a:ext cx="3999900" cy="3416400"/>
          </a:xfrm>
          <a:prstGeom prst="rect">
            <a:avLst/>
          </a:prstGeom>
          <a:noFill/>
          <a:ln>
            <a:noFill/>
          </a:ln>
        </p:spPr>
        <p:txBody>
          <a:bodyPr spcFirstLastPara="1" wrap="square" lIns="91425" tIns="91425" rIns="91425" bIns="91425" anchor="t" anchorCtr="0">
            <a:normAutofit fontScale="92500"/>
          </a:bodyPr>
          <a:lstStyle/>
          <a:p>
            <a:pPr marL="0" lvl="0" indent="0" algn="l" rtl="0">
              <a:lnSpc>
                <a:spcPct val="90000"/>
              </a:lnSpc>
              <a:spcBef>
                <a:spcPts val="0"/>
              </a:spcBef>
              <a:spcAft>
                <a:spcPts val="0"/>
              </a:spcAft>
              <a:buClr>
                <a:srgbClr val="C55A11"/>
              </a:buClr>
              <a:buSzPts val="1400"/>
              <a:buNone/>
            </a:pPr>
            <a:r>
              <a:rPr lang="en" sz="2000" dirty="0" smtClean="0">
                <a:solidFill>
                  <a:schemeClr val="bg2"/>
                </a:solidFill>
              </a:rPr>
              <a:t>Collaborative action: Faculty</a:t>
            </a:r>
            <a:r>
              <a:rPr lang="en" sz="2000" dirty="0">
                <a:solidFill>
                  <a:schemeClr val="bg2"/>
                </a:solidFill>
              </a:rPr>
              <a:t>, </a:t>
            </a:r>
            <a:r>
              <a:rPr lang="en" sz="2000" dirty="0" smtClean="0">
                <a:solidFill>
                  <a:schemeClr val="bg2"/>
                </a:solidFill>
              </a:rPr>
              <a:t>Administration, Library</a:t>
            </a:r>
            <a:r>
              <a:rPr lang="en" sz="1800" dirty="0"/>
              <a:t/>
            </a:r>
            <a:br>
              <a:rPr lang="en" sz="1800" dirty="0"/>
            </a:br>
            <a:endParaRPr sz="1800" dirty="0"/>
          </a:p>
          <a:p>
            <a:pPr marL="400050" indent="-285750">
              <a:spcBef>
                <a:spcPts val="1600"/>
              </a:spcBef>
              <a:buClrTx/>
              <a:buSzPts val="1800"/>
            </a:pPr>
            <a:r>
              <a:rPr lang="en" dirty="0">
                <a:solidFill>
                  <a:schemeClr val="bg2"/>
                </a:solidFill>
              </a:rPr>
              <a:t>Open Access policies (2012+)</a:t>
            </a:r>
          </a:p>
          <a:p>
            <a:pPr marL="400050" indent="-285750">
              <a:spcBef>
                <a:spcPts val="1600"/>
              </a:spcBef>
              <a:buClrTx/>
              <a:buSzPts val="1800"/>
            </a:pPr>
            <a:r>
              <a:rPr lang="en" dirty="0">
                <a:solidFill>
                  <a:schemeClr val="bg2"/>
                </a:solidFill>
              </a:rPr>
              <a:t>Libraries roadmap (</a:t>
            </a:r>
            <a:r>
              <a:rPr lang="en" dirty="0">
                <a:solidFill>
                  <a:schemeClr val="bg2"/>
                </a:solidFill>
                <a:hlinkClick r:id="rId4"/>
              </a:rPr>
              <a:t>Pathways to OA</a:t>
            </a:r>
            <a:r>
              <a:rPr lang="en" dirty="0">
                <a:solidFill>
                  <a:schemeClr val="bg2"/>
                </a:solidFill>
              </a:rPr>
              <a:t>) - Feb 2018</a:t>
            </a:r>
            <a:endParaRPr dirty="0">
              <a:solidFill>
                <a:schemeClr val="bg2"/>
              </a:solidFill>
            </a:endParaRPr>
          </a:p>
          <a:p>
            <a:pPr marL="400050" indent="-285750">
              <a:buClrTx/>
              <a:buSzPts val="1800"/>
            </a:pPr>
            <a:endParaRPr lang="en" dirty="0">
              <a:solidFill>
                <a:schemeClr val="bg2"/>
              </a:solidFill>
            </a:endParaRPr>
          </a:p>
          <a:p>
            <a:pPr marL="400050" indent="-285750">
              <a:buClrTx/>
              <a:buSzPts val="1800"/>
            </a:pPr>
            <a:r>
              <a:rPr lang="en" dirty="0">
                <a:solidFill>
                  <a:schemeClr val="bg2"/>
                </a:solidFill>
              </a:rPr>
              <a:t>Senate (Library committee) </a:t>
            </a:r>
            <a:r>
              <a:rPr lang="en" dirty="0">
                <a:solidFill>
                  <a:schemeClr val="bg2"/>
                </a:solidFill>
                <a:hlinkClick r:id="rId5"/>
              </a:rPr>
              <a:t>Declaration</a:t>
            </a:r>
            <a:r>
              <a:rPr lang="en" dirty="0">
                <a:solidFill>
                  <a:schemeClr val="bg2"/>
                </a:solidFill>
              </a:rPr>
              <a:t> - April 2018</a:t>
            </a:r>
            <a:br>
              <a:rPr lang="en" dirty="0">
                <a:solidFill>
                  <a:schemeClr val="bg2"/>
                </a:solidFill>
              </a:rPr>
            </a:br>
            <a:endParaRPr dirty="0">
              <a:solidFill>
                <a:schemeClr val="bg2"/>
              </a:solidFill>
            </a:endParaRPr>
          </a:p>
          <a:p>
            <a:pPr marL="400050" indent="-285750">
              <a:buClrTx/>
              <a:buSzPts val="1800"/>
            </a:pPr>
            <a:r>
              <a:rPr lang="en" dirty="0">
                <a:solidFill>
                  <a:schemeClr val="bg2"/>
                </a:solidFill>
              </a:rPr>
              <a:t>UC Provost advisory </a:t>
            </a:r>
            <a:r>
              <a:rPr lang="en" dirty="0">
                <a:solidFill>
                  <a:schemeClr val="bg2"/>
                </a:solidFill>
                <a:hlinkClick r:id="rId6"/>
              </a:rPr>
              <a:t>Call to Action</a:t>
            </a:r>
            <a:r>
              <a:rPr lang="en" dirty="0">
                <a:solidFill>
                  <a:schemeClr val="bg2"/>
                </a:solidFill>
              </a:rPr>
              <a:t> - June 2018</a:t>
            </a:r>
            <a:br>
              <a:rPr lang="en" dirty="0">
                <a:solidFill>
                  <a:schemeClr val="bg2"/>
                </a:solidFill>
              </a:rPr>
            </a:br>
            <a:endParaRPr dirty="0">
              <a:solidFill>
                <a:schemeClr val="bg2"/>
              </a:solidFill>
            </a:endParaRPr>
          </a:p>
          <a:p>
            <a:pPr marL="400050" indent="-285750">
              <a:buClrTx/>
              <a:buSzPts val="1800"/>
            </a:pPr>
            <a:r>
              <a:rPr lang="en" dirty="0">
                <a:solidFill>
                  <a:schemeClr val="bg2"/>
                </a:solidFill>
              </a:rPr>
              <a:t>Libraries announce </a:t>
            </a:r>
            <a:r>
              <a:rPr lang="en" dirty="0">
                <a:solidFill>
                  <a:schemeClr val="bg2"/>
                </a:solidFill>
                <a:hlinkClick r:id="rId7"/>
              </a:rPr>
              <a:t>negotiations project</a:t>
            </a:r>
            <a:r>
              <a:rPr lang="en" dirty="0">
                <a:solidFill>
                  <a:schemeClr val="bg2"/>
                </a:solidFill>
              </a:rPr>
              <a:t> </a:t>
            </a:r>
            <a:r>
              <a:rPr lang="en" dirty="0" smtClean="0">
                <a:solidFill>
                  <a:schemeClr val="bg2"/>
                </a:solidFill>
              </a:rPr>
              <a:t>– </a:t>
            </a:r>
          </a:p>
          <a:p>
            <a:pPr marL="114300" indent="0">
              <a:buClrTx/>
              <a:buSzPts val="1800"/>
              <a:buNone/>
            </a:pPr>
            <a:r>
              <a:rPr lang="en" dirty="0">
                <a:solidFill>
                  <a:schemeClr val="bg2"/>
                </a:solidFill>
              </a:rPr>
              <a:t> </a:t>
            </a:r>
            <a:r>
              <a:rPr lang="en" dirty="0" smtClean="0">
                <a:solidFill>
                  <a:schemeClr val="bg2"/>
                </a:solidFill>
              </a:rPr>
              <a:t>        June 2018</a:t>
            </a:r>
            <a:r>
              <a:rPr lang="en" dirty="0">
                <a:solidFill>
                  <a:schemeClr val="bg2"/>
                </a:solidFill>
              </a:rPr>
              <a:t/>
            </a:r>
            <a:br>
              <a:rPr lang="en" dirty="0">
                <a:solidFill>
                  <a:schemeClr val="bg2"/>
                </a:solidFill>
              </a:rPr>
            </a:br>
            <a:endParaRPr dirty="0">
              <a:solidFill>
                <a:schemeClr val="bg2"/>
              </a:solidFill>
            </a:endParaRPr>
          </a:p>
          <a:p>
            <a:pPr marL="457200" lvl="0" indent="-228600" algn="l" rtl="0">
              <a:lnSpc>
                <a:spcPct val="90000"/>
              </a:lnSpc>
              <a:spcBef>
                <a:spcPts val="0"/>
              </a:spcBef>
              <a:spcAft>
                <a:spcPts val="0"/>
              </a:spcAft>
              <a:buClr>
                <a:schemeClr val="dk1"/>
              </a:buClr>
              <a:buSzPts val="1800"/>
              <a:buNone/>
            </a:pPr>
            <a:endParaRPr dirty="0"/>
          </a:p>
          <a:p>
            <a:pPr marL="0" lvl="0" indent="0" algn="l" rtl="0">
              <a:lnSpc>
                <a:spcPct val="90000"/>
              </a:lnSpc>
              <a:spcBef>
                <a:spcPts val="1600"/>
              </a:spcBef>
              <a:spcAft>
                <a:spcPts val="0"/>
              </a:spcAft>
              <a:buClr>
                <a:schemeClr val="dk1"/>
              </a:buClr>
              <a:buSzPts val="1100"/>
              <a:buFont typeface="Arial"/>
              <a:buNone/>
            </a:pPr>
            <a:endParaRPr dirty="0"/>
          </a:p>
          <a:p>
            <a:pPr marL="0" lvl="0" indent="0" algn="l" rtl="0">
              <a:lnSpc>
                <a:spcPct val="90000"/>
              </a:lnSpc>
              <a:spcBef>
                <a:spcPts val="1600"/>
              </a:spcBef>
              <a:spcAft>
                <a:spcPts val="1600"/>
              </a:spcAft>
              <a:buClr>
                <a:schemeClr val="dk1"/>
              </a:buClr>
              <a:buSzPts val="1400"/>
              <a:buNone/>
            </a:pPr>
            <a:endParaRPr dirty="0"/>
          </a:p>
        </p:txBody>
      </p:sp>
      <p:sp>
        <p:nvSpPr>
          <p:cNvPr id="206" name="Google Shape;206;p32"/>
          <p:cNvSpPr txBox="1">
            <a:spLocks noGrp="1"/>
          </p:cNvSpPr>
          <p:nvPr>
            <p:ph type="body" idx="2"/>
          </p:nvPr>
        </p:nvSpPr>
        <p:spPr>
          <a:xfrm>
            <a:off x="4832400" y="1152475"/>
            <a:ext cx="3999900" cy="3416400"/>
          </a:xfrm>
          <a:prstGeom prst="rect">
            <a:avLst/>
          </a:prstGeom>
          <a:noFill/>
          <a:ln>
            <a:noFill/>
          </a:ln>
        </p:spPr>
        <p:txBody>
          <a:bodyPr spcFirstLastPara="1" wrap="square" lIns="91425" tIns="91425" rIns="91425" bIns="91425" anchor="t" anchorCtr="0">
            <a:normAutofit/>
          </a:bodyPr>
          <a:lstStyle/>
          <a:p>
            <a:pPr marL="457200" lvl="0" indent="-228600" algn="l" rtl="0">
              <a:lnSpc>
                <a:spcPct val="90000"/>
              </a:lnSpc>
              <a:spcBef>
                <a:spcPts val="0"/>
              </a:spcBef>
              <a:spcAft>
                <a:spcPts val="0"/>
              </a:spcAft>
              <a:buClr>
                <a:schemeClr val="dk1"/>
              </a:buClr>
              <a:buSzPts val="1400"/>
              <a:buNone/>
            </a:pPr>
            <a:endParaRPr/>
          </a:p>
        </p:txBody>
      </p:sp>
      <p:pic>
        <p:nvPicPr>
          <p:cNvPr id="208" name="Google Shape;208;p32"/>
          <p:cNvPicPr preferRelativeResize="0"/>
          <p:nvPr/>
        </p:nvPicPr>
        <p:blipFill rotWithShape="1">
          <a:blip r:embed="rId8">
            <a:alphaModFix/>
          </a:blip>
          <a:srcRect/>
          <a:stretch/>
        </p:blipFill>
        <p:spPr>
          <a:xfrm>
            <a:off x="4115553" y="928804"/>
            <a:ext cx="4014095" cy="2610728"/>
          </a:xfrm>
          <a:prstGeom prst="rect">
            <a:avLst/>
          </a:prstGeom>
          <a:noFill/>
          <a:ln>
            <a:noFill/>
          </a:ln>
        </p:spPr>
      </p:pic>
      <p:pic>
        <p:nvPicPr>
          <p:cNvPr id="209" name="Google Shape;209;p32"/>
          <p:cNvPicPr preferRelativeResize="0"/>
          <p:nvPr/>
        </p:nvPicPr>
        <p:blipFill rotWithShape="1">
          <a:blip r:embed="rId9">
            <a:alphaModFix/>
          </a:blip>
          <a:srcRect/>
          <a:stretch/>
        </p:blipFill>
        <p:spPr>
          <a:xfrm>
            <a:off x="4893708" y="1995441"/>
            <a:ext cx="4466613" cy="4028232"/>
          </a:xfrm>
          <a:prstGeom prst="rect">
            <a:avLst/>
          </a:prstGeom>
          <a:noFill/>
          <a:ln w="9525" cap="flat" cmpd="dbl">
            <a:solidFill>
              <a:srgbClr val="757070"/>
            </a:solidFill>
            <a:prstDash val="solid"/>
            <a:round/>
            <a:headEnd type="none" w="sm" len="sm"/>
            <a:tailEnd type="none" w="sm" len="sm"/>
          </a:ln>
        </p:spPr>
      </p:pic>
      <p:pic>
        <p:nvPicPr>
          <p:cNvPr id="210" name="Google Shape;210;p32"/>
          <p:cNvPicPr preferRelativeResize="0"/>
          <p:nvPr/>
        </p:nvPicPr>
        <p:blipFill rotWithShape="1">
          <a:blip r:embed="rId10">
            <a:alphaModFix/>
          </a:blip>
          <a:srcRect/>
          <a:stretch/>
        </p:blipFill>
        <p:spPr>
          <a:xfrm>
            <a:off x="3951679" y="3613169"/>
            <a:ext cx="4341845" cy="3359004"/>
          </a:xfrm>
          <a:prstGeom prst="rect">
            <a:avLst/>
          </a:prstGeom>
          <a:noFill/>
          <a:ln w="9525" cap="flat" cmpd="thickThin">
            <a:solidFill>
              <a:srgbClr val="757070"/>
            </a:solidFill>
            <a:prstDash val="solid"/>
            <a:round/>
            <a:headEnd type="none" w="sm" len="sm"/>
            <a:tailEnd type="none" w="sm" len="sm"/>
          </a:ln>
        </p:spPr>
      </p:pic>
      <p:pic>
        <p:nvPicPr>
          <p:cNvPr id="11" name="Google Shape;237;p35"/>
          <p:cNvPicPr preferRelativeResize="0"/>
          <p:nvPr/>
        </p:nvPicPr>
        <p:blipFill>
          <a:blip r:embed="rId11">
            <a:alphaModFix/>
          </a:blip>
          <a:stretch>
            <a:fillRect/>
          </a:stretch>
        </p:blipFill>
        <p:spPr>
          <a:xfrm>
            <a:off x="-287600" y="4045864"/>
            <a:ext cx="2014950" cy="1404825"/>
          </a:xfrm>
          <a:prstGeom prst="rect">
            <a:avLst/>
          </a:prstGeom>
          <a:noFill/>
          <a:ln>
            <a:noFill/>
          </a:ln>
        </p:spPr>
      </p:pic>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234"/>
        <p:cNvGrpSpPr/>
        <p:nvPr/>
      </p:nvGrpSpPr>
      <p:grpSpPr>
        <a:xfrm>
          <a:off x="0" y="0"/>
          <a:ext cx="0" cy="0"/>
          <a:chOff x="0" y="0"/>
          <a:chExt cx="0" cy="0"/>
        </a:xfrm>
      </p:grpSpPr>
      <p:sp>
        <p:nvSpPr>
          <p:cNvPr id="235" name="Google Shape;235;p35"/>
          <p:cNvSpPr txBox="1">
            <a:spLocks noGrp="1"/>
          </p:cNvSpPr>
          <p:nvPr>
            <p:ph type="title"/>
          </p:nvPr>
        </p:nvSpPr>
        <p:spPr>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en"/>
              <a:t>Coordinated, multi-pronged approach</a:t>
            </a:r>
            <a:endParaRPr/>
          </a:p>
        </p:txBody>
      </p:sp>
      <p:sp>
        <p:nvSpPr>
          <p:cNvPr id="236" name="Google Shape;236;p35"/>
          <p:cNvSpPr txBox="1">
            <a:spLocks noGrp="1"/>
          </p:cNvSpPr>
          <p:nvPr>
            <p:ph type="body" idx="1"/>
          </p:nvPr>
        </p:nvSpPr>
        <p:spPr>
          <a:prstGeom prst="rect">
            <a:avLst/>
          </a:prstGeom>
        </p:spPr>
        <p:txBody>
          <a:bodyPr spcFirstLastPara="1" wrap="square" lIns="91425" tIns="91425" rIns="91425" bIns="91425" anchor="t" anchorCtr="0">
            <a:normAutofit/>
          </a:bodyPr>
          <a:lstStyle/>
          <a:p>
            <a:pPr marL="0" lvl="0" indent="0" algn="l" rtl="0">
              <a:spcBef>
                <a:spcPts val="0"/>
              </a:spcBef>
              <a:spcAft>
                <a:spcPts val="0"/>
              </a:spcAft>
              <a:buNone/>
            </a:pPr>
            <a:endParaRPr sz="2400" dirty="0"/>
          </a:p>
          <a:p>
            <a:pPr marL="457200" lvl="0" indent="-381000" algn="l" rtl="0">
              <a:spcBef>
                <a:spcPts val="1200"/>
              </a:spcBef>
              <a:spcAft>
                <a:spcPts val="0"/>
              </a:spcAft>
              <a:buSzPts val="2400"/>
              <a:buChar char="●"/>
            </a:pPr>
            <a:r>
              <a:rPr lang="en" sz="2400" dirty="0"/>
              <a:t>Publisher </a:t>
            </a:r>
            <a:r>
              <a:rPr lang="en" sz="2400" dirty="0" smtClean="0"/>
              <a:t>agreements – variety of OA models</a:t>
            </a:r>
            <a:endParaRPr sz="2400" dirty="0"/>
          </a:p>
          <a:p>
            <a:pPr marL="457200" lvl="0" indent="-381000" algn="l" rtl="0">
              <a:spcBef>
                <a:spcPts val="0"/>
              </a:spcBef>
              <a:spcAft>
                <a:spcPts val="0"/>
              </a:spcAft>
              <a:buSzPts val="2400"/>
              <a:buChar char="●"/>
            </a:pPr>
            <a:r>
              <a:rPr lang="en" sz="2400" dirty="0"/>
              <a:t>Open Access policies</a:t>
            </a:r>
            <a:endParaRPr sz="2400" dirty="0"/>
          </a:p>
          <a:p>
            <a:pPr marL="457200" lvl="0" indent="-381000" algn="l" rtl="0">
              <a:spcBef>
                <a:spcPts val="0"/>
              </a:spcBef>
              <a:spcAft>
                <a:spcPts val="0"/>
              </a:spcAft>
              <a:buSzPts val="2400"/>
              <a:buChar char="●"/>
            </a:pPr>
            <a:r>
              <a:rPr lang="en" sz="2400" dirty="0"/>
              <a:t>Library publishing</a:t>
            </a:r>
            <a:endParaRPr sz="2400" dirty="0"/>
          </a:p>
          <a:p>
            <a:pPr marL="457200" lvl="0" indent="-381000" algn="l" rtl="0">
              <a:spcBef>
                <a:spcPts val="0"/>
              </a:spcBef>
              <a:spcAft>
                <a:spcPts val="0"/>
              </a:spcAft>
              <a:buSzPts val="2400"/>
              <a:buChar char="●"/>
            </a:pPr>
            <a:r>
              <a:rPr lang="en" sz="2400" dirty="0"/>
              <a:t>Open </a:t>
            </a:r>
            <a:r>
              <a:rPr lang="en" sz="2400" dirty="0" smtClean="0"/>
              <a:t>infrastructure</a:t>
            </a:r>
            <a:endParaRPr sz="2400" dirty="0"/>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449104" y="2198576"/>
            <a:ext cx="2484369" cy="1183033"/>
          </a:xfrm>
          <a:prstGeom prst="rect">
            <a:avLst/>
          </a:prstGeom>
        </p:spPr>
      </p:pic>
      <p:sp>
        <p:nvSpPr>
          <p:cNvPr id="2" name="Title 1"/>
          <p:cNvSpPr>
            <a:spLocks noGrp="1"/>
          </p:cNvSpPr>
          <p:nvPr>
            <p:ph type="title"/>
          </p:nvPr>
        </p:nvSpPr>
        <p:spPr>
          <a:xfrm>
            <a:off x="1118410" y="340611"/>
            <a:ext cx="7850613" cy="635400"/>
          </a:xfrm>
        </p:spPr>
        <p:txBody>
          <a:bodyPr>
            <a:normAutofit fontScale="90000"/>
          </a:bodyPr>
          <a:lstStyle/>
          <a:p>
            <a:r>
              <a:rPr lang="en-US" dirty="0" smtClean="0"/>
              <a:t>CDL-based OA infrastructure </a:t>
            </a:r>
            <a:r>
              <a:rPr lang="en-US" sz="1300" dirty="0" smtClean="0"/>
              <a:t>(selected list)</a:t>
            </a:r>
            <a:endParaRPr lang="en-US" sz="1300" dirty="0"/>
          </a:p>
        </p:txBody>
      </p:sp>
      <p:pic>
        <p:nvPicPr>
          <p:cNvPr id="1026" name="Picture 2" descr="https://lh5.googleusercontent.com/FfbjVQIvYjYXOGnprhcL4S3u1UvXKQAQVOrsH0GAQZ1AZDAJUl9_P3Vo-RxBmkeny70vT-Kpa3WRMeJzL6EE09HE1Dj7zFBNU1Nmk-dGt4fZL3QCPlrBAev1D2zKt8V8l8XYkA0emqM"/>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414025" y="987761"/>
            <a:ext cx="2802788" cy="1581823"/>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4"/>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2796227" y="3543957"/>
            <a:ext cx="2095608" cy="1035103"/>
          </a:xfrm>
          <a:prstGeom prst="rect">
            <a:avLst/>
          </a:prstGeom>
        </p:spPr>
      </p:pic>
      <p:pic>
        <p:nvPicPr>
          <p:cNvPr id="6" name="Picture 5"/>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644648" y="1814750"/>
            <a:ext cx="1612983" cy="717587"/>
          </a:xfrm>
          <a:prstGeom prst="rect">
            <a:avLst/>
          </a:prstGeom>
        </p:spPr>
      </p:pic>
      <p:pic>
        <p:nvPicPr>
          <p:cNvPr id="8" name="Picture 7"/>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1846009" y="944755"/>
            <a:ext cx="2654436" cy="800141"/>
          </a:xfrm>
          <a:prstGeom prst="rect">
            <a:avLst/>
          </a:prstGeom>
        </p:spPr>
      </p:pic>
      <p:pic>
        <p:nvPicPr>
          <p:cNvPr id="9" name="Picture 8"/>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158061" y="2942429"/>
            <a:ext cx="2521080" cy="742988"/>
          </a:xfrm>
          <a:prstGeom prst="rect">
            <a:avLst/>
          </a:prstGeom>
        </p:spPr>
      </p:pic>
      <p:pic>
        <p:nvPicPr>
          <p:cNvPr id="10" name="Picture 9"/>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6098564" y="3313923"/>
            <a:ext cx="2414565" cy="1495173"/>
          </a:xfrm>
          <a:prstGeom prst="rect">
            <a:avLst/>
          </a:prstGeom>
          <a:effectLst>
            <a:softEdge rad="12700"/>
          </a:effectLst>
        </p:spPr>
      </p:pic>
    </p:spTree>
    <p:extLst>
      <p:ext uri="{BB962C8B-B14F-4D97-AF65-F5344CB8AC3E}">
        <p14:creationId xmlns:p14="http://schemas.microsoft.com/office/powerpoint/2010/main" val="1403627913"/>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398"/>
        <p:cNvGrpSpPr/>
        <p:nvPr/>
      </p:nvGrpSpPr>
      <p:grpSpPr>
        <a:xfrm>
          <a:off x="0" y="0"/>
          <a:ext cx="0" cy="0"/>
          <a:chOff x="0" y="0"/>
          <a:chExt cx="0" cy="0"/>
        </a:xfrm>
      </p:grpSpPr>
      <p:sp>
        <p:nvSpPr>
          <p:cNvPr id="399" name="Google Shape;399;p54"/>
          <p:cNvSpPr txBox="1">
            <a:spLocks noGrp="1"/>
          </p:cNvSpPr>
          <p:nvPr>
            <p:ph type="title"/>
          </p:nvPr>
        </p:nvSpPr>
        <p:spPr>
          <a:prstGeom prst="rect">
            <a:avLst/>
          </a:prstGeom>
        </p:spPr>
        <p:txBody>
          <a:bodyPr spcFirstLastPara="1" wrap="square" lIns="91425" tIns="91425" rIns="91425" bIns="91425" anchor="t" anchorCtr="0">
            <a:normAutofit fontScale="90000"/>
          </a:bodyPr>
          <a:lstStyle/>
          <a:p>
            <a:pPr marL="0" lvl="0" indent="0" algn="l" rtl="0">
              <a:lnSpc>
                <a:spcPct val="115000"/>
              </a:lnSpc>
              <a:spcBef>
                <a:spcPts val="0"/>
              </a:spcBef>
              <a:spcAft>
                <a:spcPts val="1200"/>
              </a:spcAft>
              <a:buNone/>
            </a:pPr>
            <a:r>
              <a:rPr lang="en"/>
              <a:t> </a:t>
            </a:r>
            <a:endParaRPr/>
          </a:p>
        </p:txBody>
      </p:sp>
      <p:sp>
        <p:nvSpPr>
          <p:cNvPr id="400" name="Google Shape;400;p54"/>
          <p:cNvSpPr txBox="1">
            <a:spLocks noGrp="1"/>
          </p:cNvSpPr>
          <p:nvPr>
            <p:ph type="body" idx="4294967295"/>
          </p:nvPr>
        </p:nvSpPr>
        <p:spPr>
          <a:xfrm>
            <a:off x="1797050" y="1052513"/>
            <a:ext cx="7346950" cy="3544887"/>
          </a:xfrm>
          <a:prstGeom prst="rect">
            <a:avLst/>
          </a:prstGeom>
        </p:spPr>
        <p:txBody>
          <a:bodyPr spcFirstLastPara="1" wrap="square" lIns="91425" tIns="91425" rIns="91425" bIns="91425" anchor="t" anchorCtr="0">
            <a:normAutofit/>
          </a:bodyPr>
          <a:lstStyle/>
          <a:p>
            <a:pPr marL="0" lvl="0" indent="0" algn="l" rtl="0">
              <a:spcBef>
                <a:spcPts val="0"/>
              </a:spcBef>
              <a:spcAft>
                <a:spcPts val="1200"/>
              </a:spcAft>
              <a:buNone/>
            </a:pPr>
            <a:r>
              <a:rPr lang="en"/>
              <a:t> </a:t>
            </a:r>
            <a:endParaRPr/>
          </a:p>
        </p:txBody>
      </p:sp>
      <p:pic>
        <p:nvPicPr>
          <p:cNvPr id="401" name="Google Shape;401;p54"/>
          <p:cNvPicPr preferRelativeResize="0"/>
          <p:nvPr/>
        </p:nvPicPr>
        <p:blipFill>
          <a:blip r:embed="rId3">
            <a:alphaModFix/>
          </a:blip>
          <a:stretch>
            <a:fillRect/>
          </a:stretch>
        </p:blipFill>
        <p:spPr>
          <a:xfrm>
            <a:off x="-162625" y="1284225"/>
            <a:ext cx="4211316" cy="579025"/>
          </a:xfrm>
          <a:prstGeom prst="rect">
            <a:avLst/>
          </a:prstGeom>
          <a:noFill/>
          <a:ln>
            <a:noFill/>
          </a:ln>
        </p:spPr>
      </p:pic>
      <p:pic>
        <p:nvPicPr>
          <p:cNvPr id="402" name="Google Shape;402;p54"/>
          <p:cNvPicPr preferRelativeResize="0"/>
          <p:nvPr/>
        </p:nvPicPr>
        <p:blipFill>
          <a:blip r:embed="rId4">
            <a:alphaModFix/>
          </a:blip>
          <a:stretch>
            <a:fillRect/>
          </a:stretch>
        </p:blipFill>
        <p:spPr>
          <a:xfrm>
            <a:off x="3706299" y="2129263"/>
            <a:ext cx="4711851" cy="535200"/>
          </a:xfrm>
          <a:prstGeom prst="rect">
            <a:avLst/>
          </a:prstGeom>
          <a:noFill/>
          <a:ln>
            <a:noFill/>
          </a:ln>
        </p:spPr>
      </p:pic>
      <p:pic>
        <p:nvPicPr>
          <p:cNvPr id="403" name="Google Shape;403;p54"/>
          <p:cNvPicPr preferRelativeResize="0"/>
          <p:nvPr/>
        </p:nvPicPr>
        <p:blipFill>
          <a:blip r:embed="rId5">
            <a:alphaModFix/>
          </a:blip>
          <a:stretch>
            <a:fillRect/>
          </a:stretch>
        </p:blipFill>
        <p:spPr>
          <a:xfrm>
            <a:off x="1008225" y="3368238"/>
            <a:ext cx="3918908" cy="860875"/>
          </a:xfrm>
          <a:prstGeom prst="rect">
            <a:avLst/>
          </a:prstGeom>
          <a:noFill/>
          <a:ln>
            <a:noFill/>
          </a:ln>
        </p:spPr>
      </p:pic>
      <p:pic>
        <p:nvPicPr>
          <p:cNvPr id="404" name="Google Shape;404;p54"/>
          <p:cNvPicPr preferRelativeResize="0"/>
          <p:nvPr/>
        </p:nvPicPr>
        <p:blipFill>
          <a:blip r:embed="rId6">
            <a:alphaModFix/>
          </a:blip>
          <a:stretch>
            <a:fillRect/>
          </a:stretch>
        </p:blipFill>
        <p:spPr>
          <a:xfrm>
            <a:off x="1397839" y="1969988"/>
            <a:ext cx="1509275" cy="790575"/>
          </a:xfrm>
          <a:prstGeom prst="rect">
            <a:avLst/>
          </a:prstGeom>
          <a:noFill/>
          <a:ln>
            <a:noFill/>
          </a:ln>
        </p:spPr>
      </p:pic>
      <p:pic>
        <p:nvPicPr>
          <p:cNvPr id="405" name="Google Shape;405;p54"/>
          <p:cNvPicPr preferRelativeResize="0"/>
          <p:nvPr/>
        </p:nvPicPr>
        <p:blipFill>
          <a:blip r:embed="rId7">
            <a:alphaModFix/>
          </a:blip>
          <a:stretch>
            <a:fillRect/>
          </a:stretch>
        </p:blipFill>
        <p:spPr>
          <a:xfrm>
            <a:off x="66151" y="4225720"/>
            <a:ext cx="3918900" cy="707168"/>
          </a:xfrm>
          <a:prstGeom prst="rect">
            <a:avLst/>
          </a:prstGeom>
          <a:noFill/>
          <a:ln>
            <a:noFill/>
          </a:ln>
        </p:spPr>
      </p:pic>
      <p:pic>
        <p:nvPicPr>
          <p:cNvPr id="406" name="Google Shape;406;p54"/>
          <p:cNvPicPr preferRelativeResize="0"/>
          <p:nvPr/>
        </p:nvPicPr>
        <p:blipFill>
          <a:blip r:embed="rId8">
            <a:alphaModFix/>
          </a:blip>
          <a:stretch>
            <a:fillRect/>
          </a:stretch>
        </p:blipFill>
        <p:spPr>
          <a:xfrm>
            <a:off x="5896813" y="4165713"/>
            <a:ext cx="2250849" cy="673011"/>
          </a:xfrm>
          <a:prstGeom prst="rect">
            <a:avLst/>
          </a:prstGeom>
          <a:noFill/>
          <a:ln>
            <a:noFill/>
          </a:ln>
        </p:spPr>
      </p:pic>
      <p:pic>
        <p:nvPicPr>
          <p:cNvPr id="407" name="Google Shape;407;p54"/>
          <p:cNvPicPr preferRelativeResize="0"/>
          <p:nvPr/>
        </p:nvPicPr>
        <p:blipFill>
          <a:blip r:embed="rId9">
            <a:alphaModFix/>
          </a:blip>
          <a:stretch>
            <a:fillRect/>
          </a:stretch>
        </p:blipFill>
        <p:spPr>
          <a:xfrm>
            <a:off x="3220334" y="1003351"/>
            <a:ext cx="4410451" cy="535200"/>
          </a:xfrm>
          <a:prstGeom prst="rect">
            <a:avLst/>
          </a:prstGeom>
          <a:noFill/>
          <a:ln>
            <a:noFill/>
          </a:ln>
        </p:spPr>
      </p:pic>
      <p:pic>
        <p:nvPicPr>
          <p:cNvPr id="408" name="Google Shape;408;p54"/>
          <p:cNvPicPr preferRelativeResize="0"/>
          <p:nvPr/>
        </p:nvPicPr>
        <p:blipFill>
          <a:blip r:embed="rId10">
            <a:alphaModFix/>
          </a:blip>
          <a:stretch>
            <a:fillRect/>
          </a:stretch>
        </p:blipFill>
        <p:spPr>
          <a:xfrm>
            <a:off x="5150638" y="3190710"/>
            <a:ext cx="3803750" cy="579027"/>
          </a:xfrm>
          <a:prstGeom prst="rect">
            <a:avLst/>
          </a:prstGeom>
          <a:noFill/>
          <a:ln>
            <a:noFill/>
          </a:ln>
        </p:spPr>
      </p:pic>
      <p:pic>
        <p:nvPicPr>
          <p:cNvPr id="409" name="Google Shape;409;p54"/>
          <p:cNvPicPr preferRelativeResize="0"/>
          <p:nvPr/>
        </p:nvPicPr>
        <p:blipFill>
          <a:blip r:embed="rId11">
            <a:alphaModFix/>
          </a:blip>
          <a:stretch>
            <a:fillRect/>
          </a:stretch>
        </p:blipFill>
        <p:spPr>
          <a:xfrm>
            <a:off x="276927" y="1962179"/>
            <a:ext cx="797862" cy="860850"/>
          </a:xfrm>
          <a:prstGeom prst="rect">
            <a:avLst/>
          </a:prstGeom>
          <a:noFill/>
          <a:ln>
            <a:noFill/>
          </a:ln>
        </p:spPr>
      </p:pic>
      <p:pic>
        <p:nvPicPr>
          <p:cNvPr id="410" name="Google Shape;410;p54"/>
          <p:cNvPicPr preferRelativeResize="0"/>
          <p:nvPr/>
        </p:nvPicPr>
        <p:blipFill>
          <a:blip r:embed="rId12">
            <a:alphaModFix/>
          </a:blip>
          <a:stretch>
            <a:fillRect/>
          </a:stretch>
        </p:blipFill>
        <p:spPr>
          <a:xfrm>
            <a:off x="311063" y="2876700"/>
            <a:ext cx="4611870" cy="579025"/>
          </a:xfrm>
          <a:prstGeom prst="rect">
            <a:avLst/>
          </a:prstGeom>
          <a:noFill/>
          <a:ln>
            <a:noFill/>
          </a:ln>
        </p:spPr>
      </p:pic>
      <p:pic>
        <p:nvPicPr>
          <p:cNvPr id="411" name="Google Shape;411;p54"/>
          <p:cNvPicPr preferRelativeResize="0"/>
          <p:nvPr/>
        </p:nvPicPr>
        <p:blipFill>
          <a:blip r:embed="rId13">
            <a:alphaModFix/>
          </a:blip>
          <a:stretch>
            <a:fillRect/>
          </a:stretch>
        </p:blipFill>
        <p:spPr>
          <a:xfrm>
            <a:off x="5896823" y="1381813"/>
            <a:ext cx="2828915" cy="535200"/>
          </a:xfrm>
          <a:prstGeom prst="rect">
            <a:avLst/>
          </a:prstGeom>
          <a:noFill/>
          <a:ln>
            <a:noFill/>
          </a:ln>
        </p:spPr>
      </p:pic>
      <p:sp>
        <p:nvSpPr>
          <p:cNvPr id="2" name="TextBox 1"/>
          <p:cNvSpPr txBox="1"/>
          <p:nvPr/>
        </p:nvSpPr>
        <p:spPr>
          <a:xfrm>
            <a:off x="83350" y="-10704"/>
            <a:ext cx="7908522" cy="1077218"/>
          </a:xfrm>
          <a:prstGeom prst="rect">
            <a:avLst/>
          </a:prstGeom>
          <a:noFill/>
        </p:spPr>
        <p:txBody>
          <a:bodyPr wrap="square" rtlCol="0">
            <a:spAutoFit/>
          </a:bodyPr>
          <a:lstStyle/>
          <a:p>
            <a:r>
              <a:rPr lang="en" sz="3200" b="1" dirty="0">
                <a:latin typeface="Raleway" panose="020B0604020202020204" charset="0"/>
              </a:rPr>
              <a:t>eScholarship: OA publishing alternative to commercial publishers</a:t>
            </a:r>
            <a:endParaRPr lang="en-US" sz="3200" b="1" dirty="0">
              <a:latin typeface="Raleway" panose="020B0604020202020204" charset="0"/>
            </a:endParaRP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63480" y="347350"/>
            <a:ext cx="7957145" cy="635400"/>
          </a:xfrm>
        </p:spPr>
        <p:txBody>
          <a:bodyPr>
            <a:normAutofit fontScale="90000"/>
          </a:bodyPr>
          <a:lstStyle/>
          <a:p>
            <a:r>
              <a:rPr lang="en-US" dirty="0" smtClean="0"/>
              <a:t>CDL collections investments in OA </a:t>
            </a:r>
            <a:r>
              <a:rPr lang="en-US" sz="1300" dirty="0" smtClean="0"/>
              <a:t>(selected list)</a:t>
            </a:r>
            <a:endParaRPr lang="en-US" sz="1300" dirty="0"/>
          </a:p>
        </p:txBody>
      </p:sp>
      <p:sp>
        <p:nvSpPr>
          <p:cNvPr id="3" name="Text Placeholder 2"/>
          <p:cNvSpPr>
            <a:spLocks noGrp="1"/>
          </p:cNvSpPr>
          <p:nvPr>
            <p:ph type="body" idx="1"/>
          </p:nvPr>
        </p:nvSpPr>
        <p:spPr/>
        <p:txBody>
          <a:bodyPr>
            <a:normAutofit/>
          </a:bodyPr>
          <a:lstStyle/>
          <a:p>
            <a:pPr lvl="1"/>
            <a:r>
              <a:rPr lang="en-US" sz="2000" dirty="0" err="1" smtClean="0"/>
              <a:t>arXiv</a:t>
            </a:r>
            <a:endParaRPr lang="en-US" sz="2000" dirty="0"/>
          </a:p>
          <a:p>
            <a:pPr lvl="1"/>
            <a:r>
              <a:rPr lang="en-US" sz="2000" dirty="0" smtClean="0"/>
              <a:t>DOAJ</a:t>
            </a:r>
          </a:p>
          <a:p>
            <a:pPr lvl="1"/>
            <a:r>
              <a:rPr lang="en-US" sz="2000" dirty="0" smtClean="0"/>
              <a:t>DOAB</a:t>
            </a:r>
          </a:p>
          <a:p>
            <a:pPr lvl="1"/>
            <a:r>
              <a:rPr lang="en-US" sz="2000" dirty="0"/>
              <a:t>Knowledge Unlatched </a:t>
            </a:r>
          </a:p>
          <a:p>
            <a:pPr lvl="1"/>
            <a:r>
              <a:rPr lang="en-US" sz="2000" dirty="0" smtClean="0"/>
              <a:t>OA Switchboard</a:t>
            </a:r>
          </a:p>
          <a:p>
            <a:pPr lvl="1"/>
            <a:r>
              <a:rPr lang="en-US" sz="2000" dirty="0" smtClean="0"/>
              <a:t>Open </a:t>
            </a:r>
            <a:r>
              <a:rPr lang="en-US" sz="2000" dirty="0"/>
              <a:t>Library of </a:t>
            </a:r>
            <a:r>
              <a:rPr lang="en-US" sz="2000" dirty="0" smtClean="0"/>
              <a:t>Humanities</a:t>
            </a:r>
          </a:p>
          <a:p>
            <a:pPr lvl="1"/>
            <a:r>
              <a:rPr lang="en-US" sz="2000" dirty="0" smtClean="0"/>
              <a:t>Open </a:t>
            </a:r>
            <a:r>
              <a:rPr lang="en-US" sz="2000" dirty="0"/>
              <a:t>Citations project </a:t>
            </a:r>
            <a:endParaRPr lang="en-US" sz="2000" dirty="0" smtClean="0"/>
          </a:p>
          <a:p>
            <a:pPr lvl="1"/>
            <a:r>
              <a:rPr lang="en-US" sz="2000" dirty="0"/>
              <a:t>SCOAP3</a:t>
            </a:r>
          </a:p>
          <a:p>
            <a:pPr lvl="1"/>
            <a:r>
              <a:rPr lang="en-US" sz="2000" dirty="0" smtClean="0"/>
              <a:t>Transformative agreements</a:t>
            </a:r>
            <a:endParaRPr lang="en-US" sz="2000" dirty="0"/>
          </a:p>
          <a:p>
            <a:endParaRPr lang="en-US" sz="2000" dirty="0"/>
          </a:p>
        </p:txBody>
      </p:sp>
    </p:spTree>
    <p:extLst>
      <p:ext uri="{BB962C8B-B14F-4D97-AF65-F5344CB8AC3E}">
        <p14:creationId xmlns:p14="http://schemas.microsoft.com/office/powerpoint/2010/main" val="3263718234"/>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195"/>
        <p:cNvGrpSpPr/>
        <p:nvPr/>
      </p:nvGrpSpPr>
      <p:grpSpPr>
        <a:xfrm>
          <a:off x="0" y="0"/>
          <a:ext cx="0" cy="0"/>
          <a:chOff x="0" y="0"/>
          <a:chExt cx="0" cy="0"/>
        </a:xfrm>
      </p:grpSpPr>
      <p:sp>
        <p:nvSpPr>
          <p:cNvPr id="196" name="Google Shape;196;p31"/>
          <p:cNvSpPr txBox="1">
            <a:spLocks noGrp="1"/>
          </p:cNvSpPr>
          <p:nvPr>
            <p:ph type="title"/>
          </p:nvPr>
        </p:nvSpPr>
        <p:spPr>
          <a:xfrm>
            <a:off x="612559" y="328825"/>
            <a:ext cx="7072116" cy="6354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en" dirty="0" smtClean="0"/>
              <a:t>Collaboration to convert subscriptions to OA</a:t>
            </a:r>
            <a:endParaRPr dirty="0"/>
          </a:p>
        </p:txBody>
      </p:sp>
      <p:sp>
        <p:nvSpPr>
          <p:cNvPr id="197" name="Google Shape;197;p31"/>
          <p:cNvSpPr txBox="1">
            <a:spLocks noGrp="1"/>
          </p:cNvSpPr>
          <p:nvPr>
            <p:ph type="body" idx="1"/>
          </p:nvPr>
        </p:nvSpPr>
        <p:spPr>
          <a:xfrm>
            <a:off x="1363075" y="964225"/>
            <a:ext cx="6921000" cy="3775800"/>
          </a:xfrm>
          <a:prstGeom prst="rect">
            <a:avLst/>
          </a:prstGeom>
        </p:spPr>
        <p:txBody>
          <a:bodyPr spcFirstLastPara="1" wrap="square" lIns="91425" tIns="91425" rIns="91425" bIns="91425" anchor="t" anchorCtr="0">
            <a:normAutofit/>
          </a:bodyPr>
          <a:lstStyle/>
          <a:p>
            <a:pPr marL="0" lvl="0" indent="0" algn="l" rtl="0">
              <a:lnSpc>
                <a:spcPct val="100000"/>
              </a:lnSpc>
              <a:spcBef>
                <a:spcPts val="0"/>
              </a:spcBef>
              <a:spcAft>
                <a:spcPts val="0"/>
              </a:spcAft>
              <a:buNone/>
            </a:pPr>
            <a:r>
              <a:rPr lang="en" dirty="0" smtClean="0"/>
              <a:t>Team formed </a:t>
            </a:r>
            <a:r>
              <a:rPr lang="en" dirty="0"/>
              <a:t>by UC Libraries + Faculty Senate  summer 2018</a:t>
            </a:r>
            <a:endParaRPr dirty="0"/>
          </a:p>
          <a:p>
            <a:pPr marL="0" lvl="0" indent="0" algn="l" rtl="0">
              <a:lnSpc>
                <a:spcPct val="100000"/>
              </a:lnSpc>
              <a:spcBef>
                <a:spcPts val="0"/>
              </a:spcBef>
              <a:spcAft>
                <a:spcPts val="0"/>
              </a:spcAft>
              <a:buNone/>
            </a:pPr>
            <a:r>
              <a:rPr lang="en" sz="1400" dirty="0"/>
              <a:t>To advance </a:t>
            </a:r>
            <a:r>
              <a:rPr lang="en" sz="1400" i="1" dirty="0">
                <a:solidFill>
                  <a:srgbClr val="000000"/>
                </a:solidFill>
                <a:latin typeface="Arial"/>
                <a:ea typeface="Arial"/>
                <a:cs typeface="Arial"/>
                <a:sym typeface="Arial"/>
              </a:rPr>
              <a:t>one tactic</a:t>
            </a:r>
            <a:r>
              <a:rPr lang="en" sz="1400" dirty="0">
                <a:solidFill>
                  <a:srgbClr val="000000"/>
                </a:solidFill>
                <a:latin typeface="Arial"/>
                <a:ea typeface="Arial"/>
                <a:cs typeface="Arial"/>
                <a:sym typeface="Arial"/>
              </a:rPr>
              <a:t> in shared strategic plan to</a:t>
            </a:r>
            <a:r>
              <a:rPr lang="en" sz="1400" dirty="0">
                <a:latin typeface="Arial"/>
                <a:ea typeface="Arial"/>
                <a:cs typeface="Arial"/>
                <a:sym typeface="Arial"/>
              </a:rPr>
              <a:t> </a:t>
            </a:r>
            <a:r>
              <a:rPr lang="en" sz="1400" b="1" dirty="0">
                <a:solidFill>
                  <a:srgbClr val="000000"/>
                </a:solidFill>
                <a:latin typeface="Arial"/>
                <a:ea typeface="Arial"/>
                <a:cs typeface="Arial"/>
                <a:sym typeface="Arial"/>
              </a:rPr>
              <a:t>accelerate the transition to open access:</a:t>
            </a:r>
            <a:r>
              <a:rPr lang="en" sz="1400" b="1" dirty="0">
                <a:latin typeface="Arial"/>
                <a:ea typeface="Arial"/>
                <a:cs typeface="Arial"/>
                <a:sym typeface="Arial"/>
              </a:rPr>
              <a:t>  </a:t>
            </a:r>
            <a:endParaRPr sz="1400" b="1" dirty="0">
              <a:latin typeface="Arial"/>
              <a:ea typeface="Arial"/>
              <a:cs typeface="Arial"/>
              <a:sym typeface="Arial"/>
            </a:endParaRPr>
          </a:p>
          <a:p>
            <a:pPr marL="0" lvl="0" indent="0" algn="l" rtl="0">
              <a:lnSpc>
                <a:spcPct val="100000"/>
              </a:lnSpc>
              <a:spcBef>
                <a:spcPts val="0"/>
              </a:spcBef>
              <a:spcAft>
                <a:spcPts val="0"/>
              </a:spcAft>
              <a:buNone/>
            </a:pPr>
            <a:endParaRPr sz="1400" b="1" dirty="0">
              <a:solidFill>
                <a:schemeClr val="accent1"/>
              </a:solidFill>
              <a:latin typeface="Arial"/>
              <a:ea typeface="Arial"/>
              <a:cs typeface="Arial"/>
              <a:sym typeface="Arial"/>
            </a:endParaRPr>
          </a:p>
          <a:p>
            <a:pPr marL="0" lvl="0" indent="0" algn="l" rtl="0">
              <a:lnSpc>
                <a:spcPct val="100000"/>
              </a:lnSpc>
              <a:spcBef>
                <a:spcPts val="0"/>
              </a:spcBef>
              <a:spcAft>
                <a:spcPts val="0"/>
              </a:spcAft>
              <a:buNone/>
            </a:pPr>
            <a:r>
              <a:rPr lang="en" sz="1400" b="1" dirty="0">
                <a:solidFill>
                  <a:schemeClr val="accent1"/>
                </a:solidFill>
                <a:latin typeface="Arial"/>
                <a:ea typeface="Arial"/>
                <a:cs typeface="Arial"/>
                <a:sym typeface="Arial"/>
              </a:rPr>
              <a:t>Converting subscription licenses to </a:t>
            </a:r>
            <a:endParaRPr sz="1400" b="1" dirty="0">
              <a:solidFill>
                <a:schemeClr val="accent1"/>
              </a:solidFill>
              <a:latin typeface="Arial"/>
              <a:ea typeface="Arial"/>
              <a:cs typeface="Arial"/>
              <a:sym typeface="Arial"/>
            </a:endParaRPr>
          </a:p>
          <a:p>
            <a:pPr marL="0" lvl="0" indent="0" algn="l" rtl="0">
              <a:lnSpc>
                <a:spcPct val="100000"/>
              </a:lnSpc>
              <a:spcBef>
                <a:spcPts val="0"/>
              </a:spcBef>
              <a:spcAft>
                <a:spcPts val="0"/>
              </a:spcAft>
              <a:buNone/>
            </a:pPr>
            <a:r>
              <a:rPr lang="en" sz="1400" b="1" dirty="0">
                <a:solidFill>
                  <a:schemeClr val="accent1"/>
                </a:solidFill>
                <a:latin typeface="Arial"/>
                <a:ea typeface="Arial"/>
                <a:cs typeface="Arial"/>
                <a:sym typeface="Arial"/>
              </a:rPr>
              <a:t>open access publishing agreements</a:t>
            </a:r>
            <a:endParaRPr sz="1400" b="1" dirty="0">
              <a:solidFill>
                <a:schemeClr val="accent1"/>
              </a:solidFill>
              <a:latin typeface="Arial"/>
              <a:ea typeface="Arial"/>
              <a:cs typeface="Arial"/>
              <a:sym typeface="Arial"/>
            </a:endParaRPr>
          </a:p>
          <a:p>
            <a:pPr marL="0" lvl="0" indent="0" algn="l" rtl="0">
              <a:lnSpc>
                <a:spcPct val="100000"/>
              </a:lnSpc>
              <a:spcBef>
                <a:spcPts val="0"/>
              </a:spcBef>
              <a:spcAft>
                <a:spcPts val="0"/>
              </a:spcAft>
              <a:buNone/>
            </a:pPr>
            <a:endParaRPr sz="1400" dirty="0">
              <a:solidFill>
                <a:srgbClr val="000000"/>
              </a:solidFill>
              <a:latin typeface="Arial"/>
              <a:ea typeface="Arial"/>
              <a:cs typeface="Arial"/>
              <a:sym typeface="Arial"/>
            </a:endParaRPr>
          </a:p>
          <a:p>
            <a:pPr marL="457200" lvl="0" indent="-317500" algn="l" rtl="0">
              <a:lnSpc>
                <a:spcPct val="100000"/>
              </a:lnSpc>
              <a:spcBef>
                <a:spcPts val="0"/>
              </a:spcBef>
              <a:spcAft>
                <a:spcPts val="0"/>
              </a:spcAft>
              <a:buClr>
                <a:srgbClr val="000000"/>
              </a:buClr>
              <a:buSzPts val="1400"/>
              <a:buFont typeface="Arial"/>
              <a:buChar char="●"/>
            </a:pPr>
            <a:r>
              <a:rPr lang="en" sz="1400" dirty="0">
                <a:solidFill>
                  <a:srgbClr val="000000"/>
                </a:solidFill>
                <a:latin typeface="Arial"/>
                <a:ea typeface="Arial"/>
                <a:cs typeface="Arial"/>
                <a:sym typeface="Arial"/>
              </a:rPr>
              <a:t>18 member library / faculty working </a:t>
            </a:r>
            <a:br>
              <a:rPr lang="en" sz="1400" dirty="0">
                <a:solidFill>
                  <a:srgbClr val="000000"/>
                </a:solidFill>
                <a:latin typeface="Arial"/>
                <a:ea typeface="Arial"/>
                <a:cs typeface="Arial"/>
                <a:sym typeface="Arial"/>
              </a:rPr>
            </a:br>
            <a:r>
              <a:rPr lang="en" sz="1400" dirty="0">
                <a:solidFill>
                  <a:srgbClr val="000000"/>
                </a:solidFill>
                <a:latin typeface="Arial"/>
                <a:ea typeface="Arial"/>
                <a:cs typeface="Arial"/>
                <a:sym typeface="Arial"/>
              </a:rPr>
              <a:t>group</a:t>
            </a:r>
            <a:endParaRPr sz="1400" dirty="0">
              <a:solidFill>
                <a:srgbClr val="000000"/>
              </a:solidFill>
              <a:latin typeface="Arial"/>
              <a:ea typeface="Arial"/>
              <a:cs typeface="Arial"/>
              <a:sym typeface="Arial"/>
            </a:endParaRPr>
          </a:p>
          <a:p>
            <a:pPr marL="0" lvl="0" indent="0" algn="l" rtl="0">
              <a:lnSpc>
                <a:spcPct val="100000"/>
              </a:lnSpc>
              <a:spcBef>
                <a:spcPts val="0"/>
              </a:spcBef>
              <a:spcAft>
                <a:spcPts val="0"/>
              </a:spcAft>
              <a:buNone/>
            </a:pPr>
            <a:endParaRPr sz="1400" dirty="0">
              <a:solidFill>
                <a:srgbClr val="000000"/>
              </a:solidFill>
              <a:latin typeface="Arial"/>
              <a:ea typeface="Arial"/>
              <a:cs typeface="Arial"/>
              <a:sym typeface="Arial"/>
            </a:endParaRPr>
          </a:p>
          <a:p>
            <a:pPr marL="457200" lvl="0" indent="-317500" algn="l" rtl="0">
              <a:lnSpc>
                <a:spcPct val="100000"/>
              </a:lnSpc>
              <a:spcBef>
                <a:spcPts val="0"/>
              </a:spcBef>
              <a:spcAft>
                <a:spcPts val="0"/>
              </a:spcAft>
              <a:buClr>
                <a:srgbClr val="000000"/>
              </a:buClr>
              <a:buSzPts val="1400"/>
              <a:buFont typeface="Arial"/>
              <a:buChar char="●"/>
            </a:pPr>
            <a:r>
              <a:rPr lang="en" sz="1400" dirty="0">
                <a:solidFill>
                  <a:srgbClr val="000000"/>
                </a:solidFill>
                <a:latin typeface="Arial"/>
                <a:ea typeface="Arial"/>
                <a:cs typeface="Arial"/>
                <a:sym typeface="Arial"/>
              </a:rPr>
              <a:t>Negotiating team</a:t>
            </a:r>
            <a:endParaRPr sz="1400" dirty="0">
              <a:solidFill>
                <a:srgbClr val="000000"/>
              </a:solidFill>
              <a:latin typeface="Arial"/>
              <a:ea typeface="Arial"/>
              <a:cs typeface="Arial"/>
              <a:sym typeface="Arial"/>
            </a:endParaRPr>
          </a:p>
          <a:p>
            <a:pPr marL="914400" lvl="1" indent="-317500" algn="l" rtl="0">
              <a:lnSpc>
                <a:spcPct val="100000"/>
              </a:lnSpc>
              <a:spcBef>
                <a:spcPts val="0"/>
              </a:spcBef>
              <a:spcAft>
                <a:spcPts val="0"/>
              </a:spcAft>
              <a:buClr>
                <a:srgbClr val="000000"/>
              </a:buClr>
              <a:buSzPts val="1400"/>
              <a:buFont typeface="Arial"/>
              <a:buChar char="○"/>
            </a:pPr>
            <a:r>
              <a:rPr lang="en" sz="1400" dirty="0">
                <a:solidFill>
                  <a:srgbClr val="000000"/>
                </a:solidFill>
                <a:latin typeface="Arial"/>
                <a:ea typeface="Arial"/>
                <a:cs typeface="Arial"/>
                <a:sym typeface="Arial"/>
              </a:rPr>
              <a:t>3 librarians</a:t>
            </a:r>
            <a:endParaRPr sz="1400" dirty="0">
              <a:solidFill>
                <a:srgbClr val="000000"/>
              </a:solidFill>
              <a:latin typeface="Arial"/>
              <a:ea typeface="Arial"/>
              <a:cs typeface="Arial"/>
              <a:sym typeface="Arial"/>
            </a:endParaRPr>
          </a:p>
          <a:p>
            <a:pPr marL="914400" lvl="1" indent="-317500" algn="l" rtl="0">
              <a:lnSpc>
                <a:spcPct val="100000"/>
              </a:lnSpc>
              <a:spcBef>
                <a:spcPts val="0"/>
              </a:spcBef>
              <a:spcAft>
                <a:spcPts val="0"/>
              </a:spcAft>
              <a:buClr>
                <a:srgbClr val="000000"/>
              </a:buClr>
              <a:buSzPts val="1400"/>
              <a:buFont typeface="Arial"/>
              <a:buChar char="○"/>
            </a:pPr>
            <a:r>
              <a:rPr lang="en" sz="1400" dirty="0">
                <a:solidFill>
                  <a:srgbClr val="000000"/>
                </a:solidFill>
                <a:latin typeface="Arial"/>
                <a:ea typeface="Arial"/>
                <a:cs typeface="Arial"/>
                <a:sym typeface="Arial"/>
              </a:rPr>
              <a:t>3 faculty </a:t>
            </a:r>
            <a:endParaRPr sz="1400" dirty="0">
              <a:solidFill>
                <a:srgbClr val="000000"/>
              </a:solidFill>
              <a:latin typeface="Arial"/>
              <a:ea typeface="Arial"/>
              <a:cs typeface="Arial"/>
              <a:sym typeface="Arial"/>
            </a:endParaRPr>
          </a:p>
          <a:p>
            <a:pPr marL="0" lvl="0" indent="0" algn="l" rtl="0">
              <a:lnSpc>
                <a:spcPct val="100000"/>
              </a:lnSpc>
              <a:spcBef>
                <a:spcPts val="0"/>
              </a:spcBef>
              <a:spcAft>
                <a:spcPts val="0"/>
              </a:spcAft>
              <a:buNone/>
            </a:pPr>
            <a:endParaRPr sz="1400" dirty="0">
              <a:solidFill>
                <a:srgbClr val="000000"/>
              </a:solidFill>
              <a:latin typeface="Arial"/>
              <a:ea typeface="Arial"/>
              <a:cs typeface="Arial"/>
              <a:sym typeface="Arial"/>
            </a:endParaRPr>
          </a:p>
          <a:p>
            <a:pPr marL="0" lvl="0" indent="0" algn="l" rtl="0">
              <a:spcBef>
                <a:spcPts val="0"/>
              </a:spcBef>
              <a:spcAft>
                <a:spcPts val="1200"/>
              </a:spcAft>
              <a:buNone/>
            </a:pPr>
            <a:endParaRPr dirty="0"/>
          </a:p>
        </p:txBody>
      </p:sp>
      <p:pic>
        <p:nvPicPr>
          <p:cNvPr id="198" name="Google Shape;198;p31"/>
          <p:cNvPicPr preferRelativeResize="0"/>
          <p:nvPr/>
        </p:nvPicPr>
        <p:blipFill>
          <a:blip r:embed="rId3">
            <a:alphaModFix/>
          </a:blip>
          <a:stretch>
            <a:fillRect/>
          </a:stretch>
        </p:blipFill>
        <p:spPr>
          <a:xfrm>
            <a:off x="5055564" y="1904413"/>
            <a:ext cx="3767999" cy="2814263"/>
          </a:xfrm>
          <a:prstGeom prst="rect">
            <a:avLst/>
          </a:prstGeom>
          <a:noFill/>
          <a:ln w="9525" cap="flat" cmpd="sng">
            <a:solidFill>
              <a:schemeClr val="dk2"/>
            </a:solidFill>
            <a:prstDash val="solid"/>
            <a:round/>
            <a:headEnd type="none" w="sm" len="sm"/>
            <a:tailEnd type="none" w="sm" len="sm"/>
          </a:ln>
        </p:spPr>
      </p:pic>
      <p:sp>
        <p:nvSpPr>
          <p:cNvPr id="199" name="Google Shape;199;p31"/>
          <p:cNvSpPr txBox="1"/>
          <p:nvPr/>
        </p:nvSpPr>
        <p:spPr>
          <a:xfrm>
            <a:off x="4958028" y="2523678"/>
            <a:ext cx="3894600" cy="2925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700">
                <a:solidFill>
                  <a:srgbClr val="0277BD"/>
                </a:solidFill>
                <a:latin typeface="Lato"/>
                <a:ea typeface="Lato"/>
                <a:cs typeface="Lato"/>
                <a:sym typeface="Lato"/>
              </a:rPr>
              <a:t>https://osc.universityofcalifornia.edu/2018/06/championing-change-in-journal-negotiations/</a:t>
            </a:r>
            <a:endParaRPr sz="700">
              <a:solidFill>
                <a:srgbClr val="0277BD"/>
              </a:solidFill>
              <a:latin typeface="Lato"/>
              <a:ea typeface="Lato"/>
              <a:cs typeface="Lato"/>
              <a:sym typeface="Lato"/>
            </a:endParaRPr>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l"/>
            <a:r>
              <a:rPr lang="en-US" sz="3200" dirty="0" smtClean="0"/>
              <a:t>Contributions of transformative agreements</a:t>
            </a:r>
            <a:endParaRPr lang="en-US" sz="3200" dirty="0"/>
          </a:p>
        </p:txBody>
      </p:sp>
      <p:sp>
        <p:nvSpPr>
          <p:cNvPr id="3" name="Text Placeholder 2"/>
          <p:cNvSpPr>
            <a:spLocks noGrp="1"/>
          </p:cNvSpPr>
          <p:nvPr>
            <p:ph type="body" idx="1"/>
          </p:nvPr>
        </p:nvSpPr>
        <p:spPr>
          <a:xfrm>
            <a:off x="1128511" y="1425726"/>
            <a:ext cx="7347600" cy="3546000"/>
          </a:xfrm>
        </p:spPr>
        <p:txBody>
          <a:bodyPr>
            <a:normAutofit/>
          </a:bodyPr>
          <a:lstStyle/>
          <a:p>
            <a:pPr>
              <a:buClrTx/>
            </a:pPr>
            <a:r>
              <a:rPr lang="en-US" sz="2400" dirty="0" smtClean="0"/>
              <a:t>Providing support for UC authors’ current publishing practices</a:t>
            </a:r>
          </a:p>
          <a:p>
            <a:pPr>
              <a:buClrTx/>
            </a:pPr>
            <a:r>
              <a:rPr lang="en-US" sz="2400" dirty="0" smtClean="0"/>
              <a:t>Integrating institution-wide APC spend to control costs</a:t>
            </a:r>
          </a:p>
          <a:p>
            <a:pPr>
              <a:buClrTx/>
            </a:pPr>
            <a:r>
              <a:rPr lang="en-US" sz="2400" dirty="0"/>
              <a:t>Advancing open access for the majority of UC articles</a:t>
            </a:r>
          </a:p>
          <a:p>
            <a:pPr marL="114300" indent="0">
              <a:buClrTx/>
              <a:buNone/>
            </a:pPr>
            <a:endParaRPr lang="en-US" sz="2400" dirty="0"/>
          </a:p>
          <a:p>
            <a:endParaRPr lang="en-US" dirty="0" smtClean="0"/>
          </a:p>
          <a:p>
            <a:pPr marL="114300" indent="0">
              <a:buNone/>
            </a:pPr>
            <a:endParaRPr lang="en-US" dirty="0"/>
          </a:p>
        </p:txBody>
      </p:sp>
    </p:spTree>
    <p:extLst>
      <p:ext uri="{BB962C8B-B14F-4D97-AF65-F5344CB8AC3E}">
        <p14:creationId xmlns:p14="http://schemas.microsoft.com/office/powerpoint/2010/main" val="3503100753"/>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366"/>
        <p:cNvGrpSpPr/>
        <p:nvPr/>
      </p:nvGrpSpPr>
      <p:grpSpPr>
        <a:xfrm>
          <a:off x="0" y="0"/>
          <a:ext cx="0" cy="0"/>
          <a:chOff x="0" y="0"/>
          <a:chExt cx="0" cy="0"/>
        </a:xfrm>
      </p:grpSpPr>
      <p:sp>
        <p:nvSpPr>
          <p:cNvPr id="367" name="Google Shape;367;p50"/>
          <p:cNvSpPr txBox="1">
            <a:spLocks noGrp="1"/>
          </p:cNvSpPr>
          <p:nvPr>
            <p:ph type="body" idx="1"/>
          </p:nvPr>
        </p:nvSpPr>
        <p:spPr>
          <a:xfrm>
            <a:off x="678000" y="1059000"/>
            <a:ext cx="7996200" cy="3025500"/>
          </a:xfrm>
          <a:prstGeom prst="rect">
            <a:avLst/>
          </a:prstGeom>
        </p:spPr>
        <p:txBody>
          <a:bodyPr spcFirstLastPara="1" wrap="square" lIns="91425" tIns="91425" rIns="91425" bIns="91425" anchor="t" anchorCtr="0">
            <a:normAutofit/>
          </a:bodyPr>
          <a:lstStyle/>
          <a:p>
            <a:pPr marL="0" lvl="0" indent="0" algn="l" rtl="0">
              <a:spcBef>
                <a:spcPts val="0"/>
              </a:spcBef>
              <a:spcAft>
                <a:spcPts val="1200"/>
              </a:spcAft>
              <a:buNone/>
            </a:pPr>
            <a:endParaRPr/>
          </a:p>
        </p:txBody>
      </p:sp>
      <p:sp>
        <p:nvSpPr>
          <p:cNvPr id="368" name="Google Shape;368;p50"/>
          <p:cNvSpPr txBox="1">
            <a:spLocks noGrp="1"/>
          </p:cNvSpPr>
          <p:nvPr>
            <p:ph type="title"/>
          </p:nvPr>
        </p:nvSpPr>
        <p:spPr>
          <a:xfrm>
            <a:off x="575250" y="60450"/>
            <a:ext cx="7688700" cy="5352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en"/>
              <a:t>Article share by publisher, 2014-2018</a:t>
            </a:r>
            <a:endParaRPr/>
          </a:p>
        </p:txBody>
      </p:sp>
      <p:sp>
        <p:nvSpPr>
          <p:cNvPr id="371" name="Google Shape;371;p50"/>
          <p:cNvSpPr txBox="1"/>
          <p:nvPr/>
        </p:nvSpPr>
        <p:spPr>
          <a:xfrm>
            <a:off x="7111995" y="4827420"/>
            <a:ext cx="1974900" cy="3693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600" u="sng" dirty="0">
                <a:solidFill>
                  <a:schemeClr val="hlink"/>
                </a:solidFill>
                <a:hlinkClick r:id="rId3"/>
              </a:rPr>
              <a:t>https://github.com/subugoe/oa2020cadata/blob/master/analysis/paper.md</a:t>
            </a:r>
            <a:r>
              <a:rPr lang="en" sz="600" dirty="0"/>
              <a:t> </a:t>
            </a:r>
            <a:endParaRPr sz="600" dirty="0"/>
          </a:p>
        </p:txBody>
      </p:sp>
      <p:pic>
        <p:nvPicPr>
          <p:cNvPr id="2" name="Picture 1"/>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9785" y="25260"/>
            <a:ext cx="8773497" cy="5143500"/>
          </a:xfrm>
          <a:prstGeom prst="rect">
            <a:avLst/>
          </a:prstGeom>
        </p:spPr>
      </p:pic>
      <p:sp>
        <p:nvSpPr>
          <p:cNvPr id="4" name="TextBox 3"/>
          <p:cNvSpPr txBox="1"/>
          <p:nvPr/>
        </p:nvSpPr>
        <p:spPr>
          <a:xfrm>
            <a:off x="337351" y="673436"/>
            <a:ext cx="2974020" cy="307777"/>
          </a:xfrm>
          <a:prstGeom prst="rect">
            <a:avLst/>
          </a:prstGeom>
          <a:noFill/>
        </p:spPr>
        <p:txBody>
          <a:bodyPr wrap="square" rtlCol="0">
            <a:spAutoFit/>
          </a:bodyPr>
          <a:lstStyle/>
          <a:p>
            <a:r>
              <a:rPr lang="en-US" b="1" dirty="0" smtClean="0"/>
              <a:t>Top 5 publishers: 55% of articles</a:t>
            </a:r>
            <a:endParaRPr lang="en-US" b="1" dirty="0"/>
          </a:p>
        </p:txBody>
      </p:sp>
      <p:sp>
        <p:nvSpPr>
          <p:cNvPr id="5" name="TextBox 4"/>
          <p:cNvSpPr txBox="1"/>
          <p:nvPr/>
        </p:nvSpPr>
        <p:spPr>
          <a:xfrm>
            <a:off x="5036649" y="4904348"/>
            <a:ext cx="6125592" cy="215444"/>
          </a:xfrm>
          <a:prstGeom prst="rect">
            <a:avLst/>
          </a:prstGeom>
          <a:noFill/>
        </p:spPr>
        <p:txBody>
          <a:bodyPr wrap="square" rtlCol="0">
            <a:spAutoFit/>
          </a:bodyPr>
          <a:lstStyle/>
          <a:p>
            <a:r>
              <a:rPr lang="en-US" sz="800" dirty="0"/>
              <a:t>From: https://github.com/subugoe/oa2020cadata/blob/master/analysis/paper.md</a:t>
            </a:r>
          </a:p>
        </p:txBody>
      </p:sp>
      <p:sp>
        <p:nvSpPr>
          <p:cNvPr id="7" name="TextBox 6"/>
          <p:cNvSpPr txBox="1"/>
          <p:nvPr/>
        </p:nvSpPr>
        <p:spPr>
          <a:xfrm>
            <a:off x="4419600" y="-11374"/>
            <a:ext cx="4233488" cy="954107"/>
          </a:xfrm>
          <a:prstGeom prst="rect">
            <a:avLst/>
          </a:prstGeom>
          <a:noFill/>
        </p:spPr>
        <p:txBody>
          <a:bodyPr wrap="square" rtlCol="0">
            <a:spAutoFit/>
          </a:bodyPr>
          <a:lstStyle/>
          <a:p>
            <a:r>
              <a:rPr lang="en" sz="2800" b="1" dirty="0" smtClean="0">
                <a:solidFill>
                  <a:schemeClr val="dk2"/>
                </a:solidFill>
                <a:latin typeface="Raleway" panose="020B0604020202020204" charset="0"/>
              </a:rPr>
              <a:t>Advancing OA for the majority of articles</a:t>
            </a:r>
            <a:endParaRPr lang="en-US" sz="2800" b="1" dirty="0">
              <a:latin typeface="Raleway" panose="020B0604020202020204" charset="0"/>
            </a:endParaRPr>
          </a:p>
        </p:txBody>
      </p:sp>
    </p:spTree>
    <p:extLst>
      <p:ext uri="{BB962C8B-B14F-4D97-AF65-F5344CB8AC3E}">
        <p14:creationId xmlns:p14="http://schemas.microsoft.com/office/powerpoint/2010/main" val="3324042091"/>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358"/>
        <p:cNvGrpSpPr/>
        <p:nvPr/>
      </p:nvGrpSpPr>
      <p:grpSpPr>
        <a:xfrm>
          <a:off x="0" y="0"/>
          <a:ext cx="0" cy="0"/>
          <a:chOff x="0" y="0"/>
          <a:chExt cx="0" cy="0"/>
        </a:xfrm>
      </p:grpSpPr>
      <p:sp>
        <p:nvSpPr>
          <p:cNvPr id="359" name="Google Shape;359;p49"/>
          <p:cNvSpPr txBox="1">
            <a:spLocks noGrp="1"/>
          </p:cNvSpPr>
          <p:nvPr>
            <p:ph type="title"/>
          </p:nvPr>
        </p:nvSpPr>
        <p:spPr>
          <a:xfrm>
            <a:off x="628708" y="87031"/>
            <a:ext cx="7886700" cy="626400"/>
          </a:xfrm>
          <a:prstGeom prst="rect">
            <a:avLst/>
          </a:prstGeom>
          <a:noFill/>
          <a:ln>
            <a:noFill/>
          </a:ln>
        </p:spPr>
        <p:txBody>
          <a:bodyPr spcFirstLastPara="1" wrap="square" lIns="91425" tIns="45700" rIns="91425" bIns="45700" anchor="ctr" anchorCtr="0">
            <a:normAutofit fontScale="90000"/>
          </a:bodyPr>
          <a:lstStyle/>
          <a:p>
            <a:pPr marL="0" lvl="0" indent="0" algn="l" rtl="0">
              <a:spcBef>
                <a:spcPts val="0"/>
              </a:spcBef>
              <a:spcAft>
                <a:spcPts val="0"/>
              </a:spcAft>
              <a:buClr>
                <a:srgbClr val="002060"/>
              </a:buClr>
              <a:buSzPts val="3563"/>
              <a:buFont typeface="Calibri"/>
              <a:buNone/>
            </a:pPr>
            <a:r>
              <a:rPr lang="en" dirty="0" smtClean="0">
                <a:solidFill>
                  <a:schemeClr val="bg2"/>
                </a:solidFill>
                <a:latin typeface="Raleway" panose="020B0604020202020204" charset="0"/>
                <a:ea typeface="Arial"/>
                <a:cs typeface="Arial"/>
                <a:sym typeface="Arial"/>
              </a:rPr>
              <a:t>Shifting the majority of articles to OA: UC’s publishing </a:t>
            </a:r>
            <a:r>
              <a:rPr lang="en" dirty="0">
                <a:solidFill>
                  <a:schemeClr val="bg2"/>
                </a:solidFill>
                <a:latin typeface="Raleway" panose="020B0604020202020204" charset="0"/>
                <a:ea typeface="Arial"/>
                <a:cs typeface="Arial"/>
                <a:sym typeface="Arial"/>
              </a:rPr>
              <a:t>reflects </a:t>
            </a:r>
            <a:r>
              <a:rPr lang="en" dirty="0" smtClean="0">
                <a:solidFill>
                  <a:schemeClr val="bg2"/>
                </a:solidFill>
                <a:latin typeface="Raleway" panose="020B0604020202020204" charset="0"/>
                <a:ea typeface="Arial"/>
                <a:cs typeface="Arial"/>
                <a:sym typeface="Arial"/>
              </a:rPr>
              <a:t>broader landscape</a:t>
            </a:r>
            <a:endParaRPr sz="3064" dirty="0">
              <a:solidFill>
                <a:schemeClr val="bg2"/>
              </a:solidFill>
              <a:latin typeface="Raleway" panose="020B0604020202020204" charset="0"/>
            </a:endParaRPr>
          </a:p>
        </p:txBody>
      </p:sp>
      <p:sp>
        <p:nvSpPr>
          <p:cNvPr id="360" name="Google Shape;360;p49"/>
          <p:cNvSpPr txBox="1"/>
          <p:nvPr/>
        </p:nvSpPr>
        <p:spPr>
          <a:xfrm>
            <a:off x="6829923" y="980305"/>
            <a:ext cx="1953000" cy="1869600"/>
          </a:xfrm>
          <a:prstGeom prst="rect">
            <a:avLst/>
          </a:prstGeom>
          <a:solidFill>
            <a:srgbClr val="1E4E79"/>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None/>
            </a:pPr>
            <a:r>
              <a:rPr lang="en" sz="1050" b="1" i="0" u="none" strike="noStrike" cap="none" dirty="0">
                <a:solidFill>
                  <a:schemeClr val="lt1"/>
                </a:solidFill>
                <a:latin typeface="Arial"/>
                <a:ea typeface="Arial"/>
                <a:cs typeface="Arial"/>
                <a:sym typeface="Arial"/>
              </a:rPr>
              <a:t>81% of UC articles are published by just 23 publishers</a:t>
            </a:r>
            <a:endParaRPr dirty="0"/>
          </a:p>
          <a:p>
            <a:pPr marL="0" marR="0" lvl="0" indent="0" algn="l" rtl="0">
              <a:lnSpc>
                <a:spcPct val="100000"/>
              </a:lnSpc>
              <a:spcBef>
                <a:spcPts val="0"/>
              </a:spcBef>
              <a:spcAft>
                <a:spcPts val="0"/>
              </a:spcAft>
              <a:buNone/>
            </a:pPr>
            <a:endParaRPr sz="1050" b="0" i="0" u="none" strike="noStrike" cap="none" dirty="0">
              <a:solidFill>
                <a:schemeClr val="lt1"/>
              </a:solidFill>
              <a:latin typeface="Arial"/>
              <a:ea typeface="Arial"/>
              <a:cs typeface="Arial"/>
              <a:sym typeface="Arial"/>
            </a:endParaRPr>
          </a:p>
          <a:p>
            <a:pPr marL="0" marR="0" lvl="0" indent="0" algn="l" rtl="0">
              <a:lnSpc>
                <a:spcPct val="100000"/>
              </a:lnSpc>
              <a:spcBef>
                <a:spcPts val="0"/>
              </a:spcBef>
              <a:spcAft>
                <a:spcPts val="0"/>
              </a:spcAft>
              <a:buNone/>
            </a:pPr>
            <a:r>
              <a:rPr lang="en" sz="1050" b="1" i="0" u="none" strike="noStrike" cap="none" dirty="0">
                <a:solidFill>
                  <a:schemeClr val="lt1"/>
                </a:solidFill>
                <a:latin typeface="Arial"/>
                <a:ea typeface="Arial"/>
                <a:cs typeface="Arial"/>
                <a:sym typeface="Arial"/>
              </a:rPr>
              <a:t>50% </a:t>
            </a:r>
            <a:r>
              <a:rPr lang="en" sz="1050" b="1" i="0" u="none" strike="noStrike" cap="none" dirty="0" smtClean="0">
                <a:solidFill>
                  <a:schemeClr val="lt1"/>
                </a:solidFill>
                <a:latin typeface="Arial"/>
                <a:ea typeface="Arial"/>
                <a:cs typeface="Arial"/>
                <a:sym typeface="Arial"/>
              </a:rPr>
              <a:t>of UC articles -- </a:t>
            </a:r>
            <a:r>
              <a:rPr lang="en" sz="1050" b="1" i="0" u="none" strike="noStrike" cap="none" dirty="0">
                <a:solidFill>
                  <a:schemeClr val="lt1"/>
                </a:solidFill>
                <a:latin typeface="Arial"/>
                <a:ea typeface="Arial"/>
                <a:cs typeface="Arial"/>
                <a:sym typeface="Arial"/>
              </a:rPr>
              <a:t>5 </a:t>
            </a:r>
            <a:r>
              <a:rPr lang="en" sz="1050" b="1" i="0" u="none" strike="noStrike" cap="none" dirty="0" smtClean="0">
                <a:solidFill>
                  <a:schemeClr val="lt1"/>
                </a:solidFill>
                <a:latin typeface="Arial"/>
                <a:ea typeface="Arial"/>
                <a:cs typeface="Arial"/>
                <a:sym typeface="Arial"/>
              </a:rPr>
              <a:t>publishers:</a:t>
            </a:r>
            <a:endParaRPr dirty="0"/>
          </a:p>
          <a:p>
            <a:pPr marL="214312" marR="0" lvl="0" indent="-214312" algn="l" rtl="0">
              <a:lnSpc>
                <a:spcPct val="100000"/>
              </a:lnSpc>
              <a:spcBef>
                <a:spcPts val="0"/>
              </a:spcBef>
              <a:spcAft>
                <a:spcPts val="0"/>
              </a:spcAft>
              <a:buClr>
                <a:srgbClr val="000000"/>
              </a:buClr>
              <a:buSzPts val="1050"/>
              <a:buFont typeface="Arial"/>
              <a:buChar char="•"/>
            </a:pPr>
            <a:r>
              <a:rPr lang="en" sz="1050" b="0" i="0" u="none" strike="noStrike" cap="none" dirty="0">
                <a:solidFill>
                  <a:schemeClr val="lt1"/>
                </a:solidFill>
                <a:latin typeface="Arial"/>
                <a:ea typeface="Arial"/>
                <a:cs typeface="Arial"/>
                <a:sym typeface="Arial"/>
              </a:rPr>
              <a:t>Elsevier</a:t>
            </a:r>
            <a:endParaRPr dirty="0"/>
          </a:p>
          <a:p>
            <a:pPr marL="214312" marR="0" lvl="0" indent="-214312" algn="l" rtl="0">
              <a:lnSpc>
                <a:spcPct val="100000"/>
              </a:lnSpc>
              <a:spcBef>
                <a:spcPts val="0"/>
              </a:spcBef>
              <a:spcAft>
                <a:spcPts val="0"/>
              </a:spcAft>
              <a:buClr>
                <a:srgbClr val="000000"/>
              </a:buClr>
              <a:buSzPts val="1050"/>
              <a:buFont typeface="Arial"/>
              <a:buChar char="•"/>
            </a:pPr>
            <a:r>
              <a:rPr lang="en" sz="1050" b="0" i="0" u="none" strike="noStrike" cap="none" dirty="0">
                <a:solidFill>
                  <a:schemeClr val="lt1"/>
                </a:solidFill>
                <a:latin typeface="Arial"/>
                <a:ea typeface="Arial"/>
                <a:cs typeface="Arial"/>
                <a:sym typeface="Arial"/>
              </a:rPr>
              <a:t>SpringerNature</a:t>
            </a:r>
            <a:endParaRPr sz="1050" b="0" i="0" u="none" strike="noStrike" cap="none" dirty="0">
              <a:solidFill>
                <a:schemeClr val="lt1"/>
              </a:solidFill>
              <a:latin typeface="Arial"/>
              <a:ea typeface="Arial"/>
              <a:cs typeface="Arial"/>
              <a:sym typeface="Arial"/>
            </a:endParaRPr>
          </a:p>
          <a:p>
            <a:pPr marL="214312" marR="0" lvl="0" indent="-214312" algn="l" rtl="0">
              <a:lnSpc>
                <a:spcPct val="100000"/>
              </a:lnSpc>
              <a:spcBef>
                <a:spcPts val="0"/>
              </a:spcBef>
              <a:spcAft>
                <a:spcPts val="0"/>
              </a:spcAft>
              <a:buClr>
                <a:srgbClr val="000000"/>
              </a:buClr>
              <a:buSzPts val="1050"/>
              <a:buFont typeface="Arial"/>
              <a:buChar char="•"/>
            </a:pPr>
            <a:r>
              <a:rPr lang="en" sz="1050" b="0" i="0" u="none" strike="noStrike" cap="none" dirty="0">
                <a:solidFill>
                  <a:schemeClr val="lt1"/>
                </a:solidFill>
                <a:latin typeface="Arial"/>
                <a:ea typeface="Arial"/>
                <a:cs typeface="Arial"/>
                <a:sym typeface="Arial"/>
              </a:rPr>
              <a:t>Wiley</a:t>
            </a:r>
            <a:endParaRPr dirty="0"/>
          </a:p>
          <a:p>
            <a:pPr marL="214312" marR="0" lvl="0" indent="-214312" algn="l" rtl="0">
              <a:lnSpc>
                <a:spcPct val="100000"/>
              </a:lnSpc>
              <a:spcBef>
                <a:spcPts val="0"/>
              </a:spcBef>
              <a:spcAft>
                <a:spcPts val="0"/>
              </a:spcAft>
              <a:buClr>
                <a:srgbClr val="000000"/>
              </a:buClr>
              <a:buSzPts val="1050"/>
              <a:buFont typeface="Arial"/>
              <a:buChar char="•"/>
            </a:pPr>
            <a:r>
              <a:rPr lang="en" sz="1050" b="0" i="0" u="none" strike="noStrike" cap="none" dirty="0">
                <a:solidFill>
                  <a:schemeClr val="lt1"/>
                </a:solidFill>
                <a:latin typeface="Arial"/>
                <a:ea typeface="Arial"/>
                <a:cs typeface="Arial"/>
                <a:sym typeface="Arial"/>
              </a:rPr>
              <a:t>IEEE</a:t>
            </a:r>
            <a:endParaRPr dirty="0"/>
          </a:p>
          <a:p>
            <a:pPr marL="214312" marR="0" lvl="0" indent="-214312" algn="l" rtl="0">
              <a:lnSpc>
                <a:spcPct val="100000"/>
              </a:lnSpc>
              <a:spcBef>
                <a:spcPts val="0"/>
              </a:spcBef>
              <a:spcAft>
                <a:spcPts val="0"/>
              </a:spcAft>
              <a:buClr>
                <a:srgbClr val="000000"/>
              </a:buClr>
              <a:buSzPts val="1050"/>
              <a:buFont typeface="Arial"/>
              <a:buChar char="•"/>
            </a:pPr>
            <a:r>
              <a:rPr lang="en" sz="1050" b="0" i="0" u="none" strike="noStrike" cap="none" dirty="0">
                <a:solidFill>
                  <a:schemeClr val="lt1"/>
                </a:solidFill>
                <a:latin typeface="Arial"/>
                <a:ea typeface="Arial"/>
                <a:cs typeface="Arial"/>
                <a:sym typeface="Arial"/>
              </a:rPr>
              <a:t>ACS</a:t>
            </a:r>
            <a:endParaRPr sz="1050" b="0" i="0" u="none" strike="noStrike" cap="none" dirty="0">
              <a:solidFill>
                <a:schemeClr val="lt1"/>
              </a:solidFill>
              <a:latin typeface="Arial"/>
              <a:ea typeface="Arial"/>
              <a:cs typeface="Arial"/>
              <a:sym typeface="Arial"/>
            </a:endParaRPr>
          </a:p>
        </p:txBody>
      </p:sp>
      <p:sp>
        <p:nvSpPr>
          <p:cNvPr id="361" name="Google Shape;361;p49"/>
          <p:cNvSpPr txBox="1"/>
          <p:nvPr/>
        </p:nvSpPr>
        <p:spPr>
          <a:xfrm>
            <a:off x="402358" y="2849906"/>
            <a:ext cx="452700" cy="2538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None/>
            </a:pPr>
            <a:r>
              <a:rPr lang="en" sz="1050" b="1" i="0" u="none" strike="noStrike" cap="none">
                <a:solidFill>
                  <a:srgbClr val="3A3838"/>
                </a:solidFill>
                <a:latin typeface="Arial"/>
                <a:ea typeface="Arial"/>
                <a:cs typeface="Arial"/>
                <a:sym typeface="Arial"/>
              </a:rPr>
              <a:t>1%</a:t>
            </a:r>
            <a:endParaRPr sz="900" b="1" i="0" u="none" strike="noStrike" cap="none">
              <a:solidFill>
                <a:srgbClr val="3A3838"/>
              </a:solidFill>
              <a:latin typeface="Arial"/>
              <a:ea typeface="Arial"/>
              <a:cs typeface="Arial"/>
              <a:sym typeface="Arial"/>
            </a:endParaRPr>
          </a:p>
        </p:txBody>
      </p:sp>
      <p:pic>
        <p:nvPicPr>
          <p:cNvPr id="362" name="Google Shape;362;p49"/>
          <p:cNvPicPr preferRelativeResize="0"/>
          <p:nvPr/>
        </p:nvPicPr>
        <p:blipFill rotWithShape="1">
          <a:blip r:embed="rId3">
            <a:alphaModFix/>
          </a:blip>
          <a:srcRect/>
          <a:stretch/>
        </p:blipFill>
        <p:spPr>
          <a:xfrm>
            <a:off x="602956" y="843786"/>
            <a:ext cx="5868567" cy="4190669"/>
          </a:xfrm>
          <a:prstGeom prst="rect">
            <a:avLst/>
          </a:prstGeom>
          <a:noFill/>
          <a:ln>
            <a:noFill/>
          </a:ln>
        </p:spPr>
      </p:pic>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376"/>
        <p:cNvGrpSpPr/>
        <p:nvPr/>
      </p:nvGrpSpPr>
      <p:grpSpPr>
        <a:xfrm>
          <a:off x="0" y="0"/>
          <a:ext cx="0" cy="0"/>
          <a:chOff x="0" y="0"/>
          <a:chExt cx="0" cy="0"/>
        </a:xfrm>
      </p:grpSpPr>
      <p:sp>
        <p:nvSpPr>
          <p:cNvPr id="377" name="Google Shape;377;p51"/>
          <p:cNvSpPr txBox="1">
            <a:spLocks noGrp="1"/>
          </p:cNvSpPr>
          <p:nvPr>
            <p:ph type="title"/>
          </p:nvPr>
        </p:nvSpPr>
        <p:spPr>
          <a:xfrm>
            <a:off x="1245205" y="422827"/>
            <a:ext cx="7347600" cy="635400"/>
          </a:xfrm>
          <a:prstGeom prst="rect">
            <a:avLst/>
          </a:prstGeom>
          <a:noFill/>
          <a:ln>
            <a:noFill/>
          </a:ln>
        </p:spPr>
        <p:txBody>
          <a:bodyPr spcFirstLastPara="1" wrap="square" lIns="91425" tIns="45700" rIns="91425" bIns="45700" anchor="ctr" anchorCtr="0">
            <a:normAutofit fontScale="90000"/>
          </a:bodyPr>
          <a:lstStyle/>
          <a:p>
            <a:pPr marL="0" lvl="0" indent="0" algn="l" rtl="0">
              <a:lnSpc>
                <a:spcPct val="90000"/>
              </a:lnSpc>
              <a:spcBef>
                <a:spcPts val="0"/>
              </a:spcBef>
              <a:spcAft>
                <a:spcPts val="0"/>
              </a:spcAft>
              <a:buClr>
                <a:srgbClr val="002060"/>
              </a:buClr>
              <a:buSzPts val="3600"/>
              <a:buFont typeface="Calibri"/>
              <a:buNone/>
            </a:pPr>
            <a:r>
              <a:rPr lang="en" dirty="0" smtClean="0"/>
              <a:t>Supporting researchers: transitioning existing valued journals</a:t>
            </a:r>
            <a:endParaRPr sz="3000" dirty="0">
              <a:solidFill>
                <a:schemeClr val="dk2"/>
              </a:solidFill>
            </a:endParaRPr>
          </a:p>
        </p:txBody>
      </p:sp>
      <p:sp>
        <p:nvSpPr>
          <p:cNvPr id="378" name="Google Shape;378;p51"/>
          <p:cNvSpPr txBox="1">
            <a:spLocks noGrp="1"/>
          </p:cNvSpPr>
          <p:nvPr>
            <p:ph type="body" idx="1"/>
          </p:nvPr>
        </p:nvSpPr>
        <p:spPr>
          <a:xfrm>
            <a:off x="617233" y="1260892"/>
            <a:ext cx="7347600" cy="647950"/>
          </a:xfrm>
          <a:prstGeom prst="rect">
            <a:avLst/>
          </a:prstGeom>
          <a:noFill/>
          <a:ln>
            <a:noFill/>
          </a:ln>
        </p:spPr>
        <p:txBody>
          <a:bodyPr spcFirstLastPara="1" wrap="square" lIns="91425" tIns="45700" rIns="91425" bIns="45700" anchor="b" anchorCtr="0">
            <a:normAutofit/>
          </a:bodyPr>
          <a:lstStyle/>
          <a:p>
            <a:pPr marL="0" lvl="0" indent="0" algn="l" rtl="0">
              <a:lnSpc>
                <a:spcPct val="115000"/>
              </a:lnSpc>
              <a:spcBef>
                <a:spcPts val="0"/>
              </a:spcBef>
              <a:spcAft>
                <a:spcPts val="1200"/>
              </a:spcAft>
              <a:buClr>
                <a:srgbClr val="002060"/>
              </a:buClr>
              <a:buSzPct val="103852"/>
              <a:buNone/>
            </a:pPr>
            <a:r>
              <a:rPr lang="en" sz="2137" dirty="0" smtClean="0">
                <a:solidFill>
                  <a:srgbClr val="002060"/>
                </a:solidFill>
              </a:rPr>
              <a:t>Importance of Factors When Selecting Where to Publish*</a:t>
            </a:r>
            <a:endParaRPr sz="2137" dirty="0"/>
          </a:p>
        </p:txBody>
      </p:sp>
      <p:sp>
        <p:nvSpPr>
          <p:cNvPr id="379" name="Google Shape;379;p51"/>
          <p:cNvSpPr txBox="1">
            <a:spLocks noGrp="1"/>
          </p:cNvSpPr>
          <p:nvPr>
            <p:ph type="body" idx="4294967295"/>
          </p:nvPr>
        </p:nvSpPr>
        <p:spPr>
          <a:xfrm>
            <a:off x="1476375" y="1908842"/>
            <a:ext cx="7667625" cy="2762250"/>
          </a:xfrm>
          <a:prstGeom prst="rect">
            <a:avLst/>
          </a:prstGeom>
          <a:noFill/>
          <a:ln>
            <a:noFill/>
          </a:ln>
        </p:spPr>
        <p:txBody>
          <a:bodyPr spcFirstLastPara="1" wrap="square" lIns="91425" tIns="45700" rIns="91425" bIns="45700" anchor="t" anchorCtr="0">
            <a:normAutofit/>
          </a:bodyPr>
          <a:lstStyle/>
          <a:p>
            <a:pPr marL="514350" lvl="0" indent="-514350" algn="l" rtl="0">
              <a:lnSpc>
                <a:spcPct val="70000"/>
              </a:lnSpc>
              <a:spcBef>
                <a:spcPts val="0"/>
              </a:spcBef>
              <a:spcAft>
                <a:spcPts val="0"/>
              </a:spcAft>
              <a:buClrTx/>
              <a:buSzPts val="1750"/>
              <a:buFont typeface="+mj-lt"/>
              <a:buAutoNum type="arabicPeriod"/>
            </a:pPr>
            <a:r>
              <a:rPr lang="en" sz="1750" dirty="0"/>
              <a:t>Quality and reputation of journal </a:t>
            </a:r>
            <a:endParaRPr dirty="0"/>
          </a:p>
          <a:p>
            <a:pPr marL="514350" lvl="0" indent="-514350" algn="l" rtl="0">
              <a:lnSpc>
                <a:spcPct val="70000"/>
              </a:lnSpc>
              <a:spcBef>
                <a:spcPts val="1000"/>
              </a:spcBef>
              <a:spcAft>
                <a:spcPts val="0"/>
              </a:spcAft>
              <a:buClrTx/>
              <a:buSzPts val="1750"/>
              <a:buFont typeface="+mj-lt"/>
              <a:buAutoNum type="arabicPeriod"/>
            </a:pPr>
            <a:r>
              <a:rPr lang="en" sz="1750" dirty="0"/>
              <a:t>Fit with Scope of journal</a:t>
            </a:r>
            <a:endParaRPr dirty="0"/>
          </a:p>
          <a:p>
            <a:pPr marL="514350" lvl="0" indent="-514350" algn="l" rtl="0">
              <a:lnSpc>
                <a:spcPct val="70000"/>
              </a:lnSpc>
              <a:spcBef>
                <a:spcPts val="1000"/>
              </a:spcBef>
              <a:spcAft>
                <a:spcPts val="0"/>
              </a:spcAft>
              <a:buClrTx/>
              <a:buSzPts val="1750"/>
              <a:buFont typeface="+mj-lt"/>
              <a:buAutoNum type="arabicPeriod"/>
            </a:pPr>
            <a:r>
              <a:rPr lang="en" sz="1750" dirty="0"/>
              <a:t>Audience </a:t>
            </a:r>
            <a:endParaRPr dirty="0"/>
          </a:p>
          <a:p>
            <a:pPr marL="514350" lvl="0" indent="-514350" algn="l" rtl="0">
              <a:lnSpc>
                <a:spcPct val="70000"/>
              </a:lnSpc>
              <a:spcBef>
                <a:spcPts val="1000"/>
              </a:spcBef>
              <a:spcAft>
                <a:spcPts val="0"/>
              </a:spcAft>
              <a:buClrTx/>
              <a:buSzPts val="1750"/>
              <a:buFont typeface="+mj-lt"/>
              <a:buAutoNum type="arabicPeriod"/>
            </a:pPr>
            <a:r>
              <a:rPr lang="en" sz="1750" dirty="0"/>
              <a:t>Impact Factor </a:t>
            </a:r>
            <a:endParaRPr dirty="0"/>
          </a:p>
          <a:p>
            <a:pPr marL="514350" lvl="0" indent="-514350" algn="l" rtl="0">
              <a:lnSpc>
                <a:spcPct val="70000"/>
              </a:lnSpc>
              <a:spcBef>
                <a:spcPts val="1000"/>
              </a:spcBef>
              <a:spcAft>
                <a:spcPts val="0"/>
              </a:spcAft>
              <a:buClrTx/>
              <a:buSzPts val="1750"/>
              <a:buFont typeface="+mj-lt"/>
              <a:buAutoNum type="arabicPeriod"/>
            </a:pPr>
            <a:r>
              <a:rPr lang="en" sz="1750" dirty="0"/>
              <a:t>Likelihood of acceptance</a:t>
            </a:r>
            <a:endParaRPr dirty="0"/>
          </a:p>
          <a:p>
            <a:pPr marL="514350" lvl="0" indent="-514350" algn="l" rtl="0">
              <a:lnSpc>
                <a:spcPct val="100000"/>
              </a:lnSpc>
              <a:spcBef>
                <a:spcPts val="1000"/>
              </a:spcBef>
              <a:spcAft>
                <a:spcPts val="0"/>
              </a:spcAft>
              <a:buClrTx/>
              <a:buSzPts val="1750"/>
              <a:buFont typeface="+mj-lt"/>
              <a:buAutoNum type="arabicPeriod"/>
            </a:pPr>
            <a:r>
              <a:rPr lang="en" sz="1750" dirty="0"/>
              <a:t>Time from submission to publication </a:t>
            </a:r>
            <a:endParaRPr dirty="0"/>
          </a:p>
          <a:p>
            <a:pPr marL="514350" lvl="0" indent="-514350" algn="l" rtl="0">
              <a:lnSpc>
                <a:spcPct val="70000"/>
              </a:lnSpc>
              <a:spcBef>
                <a:spcPts val="1000"/>
              </a:spcBef>
              <a:spcAft>
                <a:spcPts val="0"/>
              </a:spcAft>
              <a:buClrTx/>
              <a:buSzPts val="1750"/>
              <a:buFont typeface="+mj-lt"/>
              <a:buAutoNum type="arabicPeriod"/>
            </a:pPr>
            <a:r>
              <a:rPr lang="en" sz="1750" dirty="0"/>
              <a:t>Editor or editorial board</a:t>
            </a:r>
            <a:endParaRPr dirty="0"/>
          </a:p>
          <a:p>
            <a:pPr marL="514350" lvl="0" indent="-514350" algn="l" rtl="0">
              <a:lnSpc>
                <a:spcPct val="70000"/>
              </a:lnSpc>
              <a:spcBef>
                <a:spcPts val="1000"/>
              </a:spcBef>
              <a:spcAft>
                <a:spcPts val="0"/>
              </a:spcAft>
              <a:buClrTx/>
              <a:buSzPts val="1750"/>
              <a:buFont typeface="+mj-lt"/>
              <a:buAutoNum type="arabicPeriod"/>
            </a:pPr>
            <a:r>
              <a:rPr lang="en" sz="1750" dirty="0">
                <a:solidFill>
                  <a:srgbClr val="00B050"/>
                </a:solidFill>
              </a:rPr>
              <a:t>Open Access </a:t>
            </a:r>
            <a:endParaRPr dirty="0">
              <a:solidFill>
                <a:srgbClr val="00B050"/>
              </a:solidFill>
            </a:endParaRPr>
          </a:p>
          <a:p>
            <a:pPr marL="228600" lvl="0" indent="-117475" algn="l" rtl="0">
              <a:lnSpc>
                <a:spcPct val="70000"/>
              </a:lnSpc>
              <a:spcBef>
                <a:spcPts val="1000"/>
              </a:spcBef>
              <a:spcAft>
                <a:spcPts val="1200"/>
              </a:spcAft>
              <a:buClr>
                <a:schemeClr val="dk1"/>
              </a:buClr>
              <a:buSzPts val="1750"/>
              <a:buNone/>
            </a:pPr>
            <a:endParaRPr sz="1750" dirty="0"/>
          </a:p>
        </p:txBody>
      </p:sp>
      <p:sp>
        <p:nvSpPr>
          <p:cNvPr id="380" name="Google Shape;380;p51"/>
          <p:cNvSpPr txBox="1"/>
          <p:nvPr/>
        </p:nvSpPr>
        <p:spPr>
          <a:xfrm>
            <a:off x="4565100" y="2556792"/>
            <a:ext cx="4578900" cy="646200"/>
          </a:xfrm>
          <a:prstGeom prst="rect">
            <a:avLst/>
          </a:prstGeom>
          <a:noFill/>
          <a:ln>
            <a:noFill/>
          </a:ln>
        </p:spPr>
        <p:txBody>
          <a:bodyPr spcFirstLastPara="1" wrap="square" lIns="91425" tIns="45700" rIns="91425" bIns="45700" anchor="t" anchorCtr="0">
            <a:noAutofit/>
          </a:bodyPr>
          <a:lstStyle/>
          <a:p>
            <a:pPr marL="0" marR="0" lvl="0" indent="0" algn="ctr" rtl="0">
              <a:lnSpc>
                <a:spcPct val="100000"/>
              </a:lnSpc>
              <a:spcBef>
                <a:spcPts val="0"/>
              </a:spcBef>
              <a:spcAft>
                <a:spcPts val="0"/>
              </a:spcAft>
              <a:buNone/>
            </a:pPr>
            <a:r>
              <a:rPr lang="en" sz="1400" b="1" i="1" u="none" strike="noStrike" cap="none" dirty="0">
                <a:solidFill>
                  <a:schemeClr val="accent2">
                    <a:lumMod val="75000"/>
                  </a:schemeClr>
                </a:solidFill>
                <a:latin typeface="Arial"/>
                <a:ea typeface="Arial"/>
                <a:cs typeface="Arial"/>
                <a:sym typeface="Arial"/>
              </a:rPr>
              <a:t>“</a:t>
            </a:r>
            <a:r>
              <a:rPr lang="en" b="1" i="1" dirty="0">
                <a:solidFill>
                  <a:schemeClr val="accent2">
                    <a:lumMod val="75000"/>
                  </a:schemeClr>
                </a:solidFill>
              </a:rPr>
              <a:t>R</a:t>
            </a:r>
            <a:r>
              <a:rPr lang="en" sz="1400" b="1" i="1" u="none" strike="noStrike" cap="none" dirty="0">
                <a:solidFill>
                  <a:schemeClr val="accent2">
                    <a:lumMod val="75000"/>
                  </a:schemeClr>
                </a:solidFill>
                <a:latin typeface="Arial"/>
                <a:ea typeface="Arial"/>
                <a:cs typeface="Arial"/>
                <a:sym typeface="Arial"/>
              </a:rPr>
              <a:t>eputation building within a specific field is at the heart of what matters most to academic scholars.”</a:t>
            </a:r>
            <a:endParaRPr sz="1400" b="1" i="1" u="none" strike="noStrike" cap="none" dirty="0">
              <a:solidFill>
                <a:schemeClr val="accent2">
                  <a:lumMod val="75000"/>
                </a:schemeClr>
              </a:solidFill>
              <a:latin typeface="Arial"/>
              <a:ea typeface="Arial"/>
              <a:cs typeface="Arial"/>
              <a:sym typeface="Arial"/>
            </a:endParaRPr>
          </a:p>
        </p:txBody>
      </p:sp>
      <p:sp>
        <p:nvSpPr>
          <p:cNvPr id="381" name="Google Shape;381;p51"/>
          <p:cNvSpPr txBox="1"/>
          <p:nvPr/>
        </p:nvSpPr>
        <p:spPr>
          <a:xfrm>
            <a:off x="6267175" y="4598100"/>
            <a:ext cx="2716800" cy="369300"/>
          </a:xfrm>
          <a:prstGeom prst="rect">
            <a:avLst/>
          </a:prstGeom>
          <a:noFill/>
          <a:ln>
            <a:noFill/>
          </a:ln>
        </p:spPr>
        <p:txBody>
          <a:bodyPr spcFirstLastPara="1" wrap="square" lIns="91425" tIns="91425" rIns="91425" bIns="91425" anchor="b" anchorCtr="0">
            <a:spAutoFit/>
          </a:bodyPr>
          <a:lstStyle/>
          <a:p>
            <a:pPr marL="0" lvl="0" indent="0" algn="l" rtl="0">
              <a:spcBef>
                <a:spcPts val="0"/>
              </a:spcBef>
              <a:spcAft>
                <a:spcPts val="0"/>
              </a:spcAft>
              <a:buNone/>
            </a:pPr>
            <a:r>
              <a:rPr lang="en" sz="1200" dirty="0"/>
              <a:t>*UC Pay It Forward Study, 2016</a:t>
            </a:r>
            <a:endParaRPr sz="1200" dirty="0"/>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273"/>
        <p:cNvGrpSpPr/>
        <p:nvPr/>
      </p:nvGrpSpPr>
      <p:grpSpPr>
        <a:xfrm>
          <a:off x="0" y="0"/>
          <a:ext cx="0" cy="0"/>
          <a:chOff x="0" y="0"/>
          <a:chExt cx="0" cy="0"/>
        </a:xfrm>
      </p:grpSpPr>
      <p:sp>
        <p:nvSpPr>
          <p:cNvPr id="274" name="Google Shape;274;p38"/>
          <p:cNvSpPr txBox="1">
            <a:spLocks noGrp="1"/>
          </p:cNvSpPr>
          <p:nvPr>
            <p:ph type="body" idx="1"/>
          </p:nvPr>
        </p:nvSpPr>
        <p:spPr>
          <a:xfrm>
            <a:off x="1363075" y="1251925"/>
            <a:ext cx="7460400" cy="8673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Clr>
                <a:schemeClr val="dk2"/>
              </a:buClr>
              <a:buSzPts val="1100"/>
              <a:buFont typeface="Arial"/>
              <a:buNone/>
            </a:pPr>
            <a:r>
              <a:rPr lang="en" sz="1700" dirty="0" smtClean="0"/>
              <a:t>Including </a:t>
            </a:r>
            <a:r>
              <a:rPr lang="en" sz="1700" dirty="0"/>
              <a:t>society, non-profit, and native OA </a:t>
            </a:r>
            <a:r>
              <a:rPr lang="en" sz="1700" dirty="0" smtClean="0"/>
              <a:t>publishers</a:t>
            </a:r>
            <a:r>
              <a:rPr lang="en" sz="1700" dirty="0"/>
              <a:t>:</a:t>
            </a:r>
            <a:endParaRPr sz="1700" dirty="0"/>
          </a:p>
          <a:p>
            <a:pPr marL="0" lvl="0" indent="0" algn="l" rtl="0">
              <a:spcBef>
                <a:spcPts val="600"/>
              </a:spcBef>
              <a:spcAft>
                <a:spcPts val="600"/>
              </a:spcAft>
              <a:buNone/>
            </a:pPr>
            <a:r>
              <a:rPr lang="en" sz="1700" dirty="0"/>
              <a:t> </a:t>
            </a:r>
            <a:endParaRPr sz="1700" dirty="0"/>
          </a:p>
        </p:txBody>
      </p:sp>
      <p:sp>
        <p:nvSpPr>
          <p:cNvPr id="275" name="Google Shape;275;p38"/>
          <p:cNvSpPr txBox="1">
            <a:spLocks noGrp="1"/>
          </p:cNvSpPr>
          <p:nvPr>
            <p:ph type="title"/>
          </p:nvPr>
        </p:nvSpPr>
        <p:spPr>
          <a:xfrm>
            <a:off x="1363075" y="328825"/>
            <a:ext cx="7568100" cy="9231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Clr>
                <a:schemeClr val="dk2"/>
              </a:buClr>
              <a:buSzPts val="990"/>
              <a:buFont typeface="Arial"/>
              <a:buNone/>
            </a:pPr>
            <a:r>
              <a:rPr lang="en" sz="2620" dirty="0" smtClean="0"/>
              <a:t>UC agreements:</a:t>
            </a:r>
            <a:br>
              <a:rPr lang="en" sz="2620" dirty="0" smtClean="0"/>
            </a:br>
            <a:r>
              <a:rPr lang="en" sz="2620" dirty="0" smtClean="0"/>
              <a:t>Supporting all types of publishers</a:t>
            </a:r>
            <a:endParaRPr sz="2620" dirty="0"/>
          </a:p>
        </p:txBody>
      </p:sp>
      <p:sp>
        <p:nvSpPr>
          <p:cNvPr id="276" name="Google Shape;276;p38"/>
          <p:cNvSpPr txBox="1">
            <a:spLocks noGrp="1"/>
          </p:cNvSpPr>
          <p:nvPr>
            <p:ph type="body" idx="1"/>
          </p:nvPr>
        </p:nvSpPr>
        <p:spPr>
          <a:xfrm>
            <a:off x="1363075" y="2057400"/>
            <a:ext cx="3920100" cy="2595600"/>
          </a:xfrm>
          <a:prstGeom prst="rect">
            <a:avLst/>
          </a:prstGeom>
        </p:spPr>
        <p:txBody>
          <a:bodyPr spcFirstLastPara="1" wrap="square" lIns="91425" tIns="91425" rIns="91425" bIns="91425" anchor="t" anchorCtr="0">
            <a:normAutofit/>
          </a:bodyPr>
          <a:lstStyle/>
          <a:p>
            <a:pPr marL="457200" lvl="0" indent="-336550" algn="l" rtl="0">
              <a:spcBef>
                <a:spcPts val="0"/>
              </a:spcBef>
              <a:spcAft>
                <a:spcPts val="0"/>
              </a:spcAft>
              <a:buSzPts val="1700"/>
              <a:buChar char="●"/>
            </a:pPr>
            <a:r>
              <a:rPr lang="en" sz="1700" u="sng">
                <a:solidFill>
                  <a:schemeClr val="hlink"/>
                </a:solidFill>
                <a:hlinkClick r:id="rId3"/>
              </a:rPr>
              <a:t>Cambridge University Press</a:t>
            </a:r>
            <a:r>
              <a:rPr lang="en" sz="1700"/>
              <a:t> </a:t>
            </a:r>
            <a:endParaRPr sz="1700"/>
          </a:p>
          <a:p>
            <a:pPr marL="457200" lvl="0" indent="-336550" algn="l" rtl="0">
              <a:spcBef>
                <a:spcPts val="400"/>
              </a:spcBef>
              <a:spcAft>
                <a:spcPts val="0"/>
              </a:spcAft>
              <a:buSzPts val="1700"/>
              <a:buChar char="●"/>
            </a:pPr>
            <a:r>
              <a:rPr lang="en" sz="1700" u="sng">
                <a:solidFill>
                  <a:schemeClr val="hlink"/>
                </a:solidFill>
                <a:hlinkClick r:id="rId4"/>
              </a:rPr>
              <a:t>Association for Computing Machinery (ACM</a:t>
            </a:r>
            <a:r>
              <a:rPr lang="en" sz="1700"/>
              <a:t>) </a:t>
            </a:r>
            <a:endParaRPr sz="1700"/>
          </a:p>
          <a:p>
            <a:pPr marL="457200" lvl="0" indent="-336550" algn="l" rtl="0">
              <a:spcBef>
                <a:spcPts val="400"/>
              </a:spcBef>
              <a:spcAft>
                <a:spcPts val="0"/>
              </a:spcAft>
              <a:buSzPts val="1700"/>
              <a:buChar char="●"/>
            </a:pPr>
            <a:r>
              <a:rPr lang="en" sz="1700" u="sng">
                <a:solidFill>
                  <a:schemeClr val="hlink"/>
                </a:solidFill>
                <a:hlinkClick r:id="rId5"/>
              </a:rPr>
              <a:t>JMIR Publications</a:t>
            </a:r>
            <a:r>
              <a:rPr lang="en" sz="1700"/>
              <a:t> </a:t>
            </a:r>
            <a:endParaRPr sz="1700"/>
          </a:p>
          <a:p>
            <a:pPr marL="457200" lvl="0" indent="-336550" algn="l" rtl="0">
              <a:spcBef>
                <a:spcPts val="400"/>
              </a:spcBef>
              <a:spcAft>
                <a:spcPts val="0"/>
              </a:spcAft>
              <a:buSzPts val="1700"/>
              <a:buChar char="●"/>
            </a:pPr>
            <a:r>
              <a:rPr lang="en" sz="1700" u="sng">
                <a:solidFill>
                  <a:schemeClr val="hlink"/>
                </a:solidFill>
                <a:hlinkClick r:id="rId6"/>
              </a:rPr>
              <a:t>Public Library of Science (PLOS)</a:t>
            </a:r>
            <a:endParaRPr sz="1700"/>
          </a:p>
          <a:p>
            <a:pPr marL="457200" lvl="0" indent="-336550" algn="l" rtl="0">
              <a:spcBef>
                <a:spcPts val="400"/>
              </a:spcBef>
              <a:spcAft>
                <a:spcPts val="1600"/>
              </a:spcAft>
              <a:buSzPts val="1700"/>
              <a:buChar char="●"/>
            </a:pPr>
            <a:r>
              <a:rPr lang="en" sz="1700" u="sng">
                <a:solidFill>
                  <a:schemeClr val="hlink"/>
                </a:solidFill>
                <a:hlinkClick r:id="rId7"/>
              </a:rPr>
              <a:t>Springer Nature</a:t>
            </a:r>
            <a:endParaRPr/>
          </a:p>
        </p:txBody>
      </p:sp>
      <p:sp>
        <p:nvSpPr>
          <p:cNvPr id="277" name="Google Shape;277;p38"/>
          <p:cNvSpPr txBox="1">
            <a:spLocks noGrp="1"/>
          </p:cNvSpPr>
          <p:nvPr>
            <p:ph type="body" idx="1"/>
          </p:nvPr>
        </p:nvSpPr>
        <p:spPr>
          <a:xfrm>
            <a:off x="5097581" y="2119225"/>
            <a:ext cx="3822300" cy="2243400"/>
          </a:xfrm>
          <a:prstGeom prst="rect">
            <a:avLst/>
          </a:prstGeom>
        </p:spPr>
        <p:txBody>
          <a:bodyPr spcFirstLastPara="1" wrap="square" lIns="91425" tIns="91425" rIns="91425" bIns="91425" anchor="t" anchorCtr="0">
            <a:normAutofit fontScale="92500" lnSpcReduction="10000"/>
          </a:bodyPr>
          <a:lstStyle/>
          <a:p>
            <a:pPr marL="457200" lvl="0" indent="-336550" algn="l" rtl="0">
              <a:spcBef>
                <a:spcPts val="0"/>
              </a:spcBef>
              <a:spcAft>
                <a:spcPts val="0"/>
              </a:spcAft>
              <a:buSzPts val="1700"/>
              <a:buChar char="●"/>
            </a:pPr>
            <a:r>
              <a:rPr lang="en" sz="1700" u="sng" dirty="0">
                <a:solidFill>
                  <a:srgbClr val="0277BD"/>
                </a:solidFill>
                <a:hlinkClick r:id="rId8">
                  <a:extLst>
                    <a:ext uri="{A12FA001-AC4F-418D-AE19-62706E023703}">
                      <ahyp:hlinkClr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val="tx"/>
                    </a:ext>
                  </a:extLst>
                </a:hlinkClick>
              </a:rPr>
              <a:t>Canadian</a:t>
            </a:r>
            <a:r>
              <a:rPr lang="en" sz="1700" u="sng" dirty="0">
                <a:solidFill>
                  <a:schemeClr val="hlink"/>
                </a:solidFill>
                <a:hlinkClick r:id="rId8"/>
              </a:rPr>
              <a:t> Science Publishing</a:t>
            </a:r>
            <a:r>
              <a:rPr lang="en" sz="2100" b="1" baseline="30000" dirty="0">
                <a:solidFill>
                  <a:schemeClr val="accent1"/>
                </a:solidFill>
              </a:rPr>
              <a:t>*</a:t>
            </a:r>
            <a:endParaRPr sz="2100" b="1" baseline="30000" dirty="0">
              <a:solidFill>
                <a:schemeClr val="accent1"/>
              </a:solidFill>
            </a:endParaRPr>
          </a:p>
          <a:p>
            <a:pPr marL="457200" lvl="0" indent="-336550" algn="l" rtl="0">
              <a:spcBef>
                <a:spcPts val="400"/>
              </a:spcBef>
              <a:spcAft>
                <a:spcPts val="0"/>
              </a:spcAft>
              <a:buSzPts val="1700"/>
              <a:buChar char="●"/>
            </a:pPr>
            <a:r>
              <a:rPr lang="en" sz="1700" u="sng" dirty="0">
                <a:solidFill>
                  <a:schemeClr val="hlink"/>
                </a:solidFill>
                <a:hlinkClick r:id="rId9"/>
              </a:rPr>
              <a:t>Company of Biologists</a:t>
            </a:r>
            <a:r>
              <a:rPr lang="en" sz="2100" b="1" baseline="30000" dirty="0">
                <a:solidFill>
                  <a:schemeClr val="accent1"/>
                </a:solidFill>
              </a:rPr>
              <a:t>*</a:t>
            </a:r>
            <a:endParaRPr sz="1700" dirty="0"/>
          </a:p>
          <a:p>
            <a:pPr marL="457200" lvl="0" indent="-336550" algn="l" rtl="0">
              <a:spcBef>
                <a:spcPts val="400"/>
              </a:spcBef>
              <a:spcAft>
                <a:spcPts val="0"/>
              </a:spcAft>
              <a:buSzPts val="1700"/>
              <a:buChar char="●"/>
            </a:pPr>
            <a:r>
              <a:rPr lang="en" sz="1700" u="sng" dirty="0">
                <a:solidFill>
                  <a:schemeClr val="hlink"/>
                </a:solidFill>
                <a:hlinkClick r:id="rId10"/>
              </a:rPr>
              <a:t>The Royal Society</a:t>
            </a:r>
            <a:r>
              <a:rPr lang="en" sz="2100" b="1" baseline="30000" dirty="0">
                <a:solidFill>
                  <a:schemeClr val="accent1"/>
                </a:solidFill>
              </a:rPr>
              <a:t>*</a:t>
            </a:r>
            <a:endParaRPr sz="1700" dirty="0"/>
          </a:p>
          <a:p>
            <a:pPr marL="457200" lvl="0" indent="-336550" algn="l" rtl="0">
              <a:spcBef>
                <a:spcPts val="400"/>
              </a:spcBef>
              <a:spcAft>
                <a:spcPts val="0"/>
              </a:spcAft>
              <a:buSzPts val="1700"/>
              <a:buChar char="●"/>
            </a:pPr>
            <a:r>
              <a:rPr lang="en" sz="1700" dirty="0">
                <a:solidFill>
                  <a:srgbClr val="005581"/>
                </a:solidFill>
                <a:highlight>
                  <a:srgbClr val="005581"/>
                </a:highlight>
              </a:rPr>
              <a:t>_</a:t>
            </a:r>
            <a:r>
              <a:rPr lang="en" sz="1700" dirty="0">
                <a:solidFill>
                  <a:schemeClr val="lt1"/>
                </a:solidFill>
                <a:highlight>
                  <a:srgbClr val="005581"/>
                </a:highlight>
              </a:rPr>
              <a:t>Elsevier </a:t>
            </a:r>
            <a:r>
              <a:rPr lang="en" sz="1700" dirty="0">
                <a:solidFill>
                  <a:srgbClr val="005581"/>
                </a:solidFill>
                <a:highlight>
                  <a:srgbClr val="005581"/>
                </a:highlight>
              </a:rPr>
              <a:t>_</a:t>
            </a:r>
            <a:r>
              <a:rPr lang="en" sz="1700" dirty="0">
                <a:solidFill>
                  <a:srgbClr val="005581"/>
                </a:solidFill>
              </a:rPr>
              <a:t> </a:t>
            </a:r>
            <a:r>
              <a:rPr lang="en" sz="2100" b="1" baseline="30000" dirty="0">
                <a:solidFill>
                  <a:schemeClr val="accent1"/>
                </a:solidFill>
              </a:rPr>
              <a:t>*</a:t>
            </a:r>
            <a:endParaRPr sz="1700" dirty="0"/>
          </a:p>
          <a:p>
            <a:pPr marL="457200" lvl="0" indent="-336550" algn="l" rtl="0">
              <a:spcBef>
                <a:spcPts val="1600"/>
              </a:spcBef>
              <a:spcAft>
                <a:spcPts val="1600"/>
              </a:spcAft>
              <a:buSzPts val="1700"/>
              <a:buChar char="●"/>
            </a:pPr>
            <a:r>
              <a:rPr lang="en" sz="1700" dirty="0">
                <a:solidFill>
                  <a:srgbClr val="0277BD"/>
                </a:solidFill>
              </a:rPr>
              <a:t>&lt;#10 not yet public&gt;</a:t>
            </a:r>
            <a:endParaRPr sz="1700" dirty="0">
              <a:solidFill>
                <a:srgbClr val="0277BD"/>
              </a:solidFill>
            </a:endParaRPr>
          </a:p>
        </p:txBody>
      </p:sp>
      <p:sp>
        <p:nvSpPr>
          <p:cNvPr id="278" name="Google Shape;278;p38"/>
          <p:cNvSpPr txBox="1">
            <a:spLocks noGrp="1"/>
          </p:cNvSpPr>
          <p:nvPr>
            <p:ph type="body" idx="1"/>
          </p:nvPr>
        </p:nvSpPr>
        <p:spPr>
          <a:xfrm>
            <a:off x="1410275" y="3760946"/>
            <a:ext cx="7366000" cy="719528"/>
          </a:xfrm>
          <a:prstGeom prst="rect">
            <a:avLst/>
          </a:prstGeom>
        </p:spPr>
        <p:txBody>
          <a:bodyPr spcFirstLastPara="1" wrap="square" lIns="91425" tIns="91425" rIns="91425" bIns="91425" anchor="t" anchorCtr="0">
            <a:normAutofit fontScale="85000" lnSpcReduction="10000"/>
          </a:bodyPr>
          <a:lstStyle/>
          <a:p>
            <a:pPr marL="0" lvl="0" indent="0" algn="r" rtl="0">
              <a:spcBef>
                <a:spcPts val="0"/>
              </a:spcBef>
              <a:spcAft>
                <a:spcPts val="0"/>
              </a:spcAft>
              <a:buNone/>
            </a:pPr>
            <a:endParaRPr sz="1700" baseline="30000" dirty="0"/>
          </a:p>
          <a:p>
            <a:pPr marL="0" lvl="0" indent="0" algn="r" rtl="0">
              <a:spcBef>
                <a:spcPts val="600"/>
              </a:spcBef>
              <a:spcAft>
                <a:spcPts val="600"/>
              </a:spcAft>
              <a:buNone/>
            </a:pPr>
            <a:r>
              <a:rPr lang="en" sz="2217" b="1" baseline="30000" dirty="0"/>
              <a:t>*</a:t>
            </a:r>
            <a:r>
              <a:rPr lang="en" sz="1700" dirty="0"/>
              <a:t> New in 2021</a:t>
            </a:r>
            <a:endParaRPr sz="1700" dirty="0"/>
          </a:p>
        </p:txBody>
      </p:sp>
      <p:sp>
        <p:nvSpPr>
          <p:cNvPr id="2" name="TextBox 1"/>
          <p:cNvSpPr txBox="1"/>
          <p:nvPr/>
        </p:nvSpPr>
        <p:spPr>
          <a:xfrm>
            <a:off x="1266669" y="4424450"/>
            <a:ext cx="7330191" cy="400110"/>
          </a:xfrm>
          <a:prstGeom prst="rect">
            <a:avLst/>
          </a:prstGeom>
          <a:noFill/>
        </p:spPr>
        <p:txBody>
          <a:bodyPr wrap="square" rtlCol="0">
            <a:spAutoFit/>
          </a:bodyPr>
          <a:lstStyle/>
          <a:p>
            <a:r>
              <a:rPr lang="en-US" sz="1000" dirty="0" smtClean="0"/>
              <a:t>Prioritization </a:t>
            </a:r>
            <a:r>
              <a:rPr lang="en-US" sz="1000" dirty="0"/>
              <a:t>process </a:t>
            </a:r>
            <a:r>
              <a:rPr lang="en-US" sz="1000" dirty="0" smtClean="0"/>
              <a:t>explained at </a:t>
            </a:r>
            <a:r>
              <a:rPr lang="en-US" sz="1000" dirty="0"/>
              <a:t>https://osc.universityofcalifornia.edu/uc-publisher-relationships/priorities-for-publisher-negotiations/</a:t>
            </a:r>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242"/>
        <p:cNvGrpSpPr/>
        <p:nvPr/>
      </p:nvGrpSpPr>
      <p:grpSpPr>
        <a:xfrm>
          <a:off x="0" y="0"/>
          <a:ext cx="0" cy="0"/>
          <a:chOff x="0" y="0"/>
          <a:chExt cx="0" cy="0"/>
        </a:xfrm>
      </p:grpSpPr>
      <p:pic>
        <p:nvPicPr>
          <p:cNvPr id="243" name="Google Shape;243;p36"/>
          <p:cNvPicPr preferRelativeResize="0"/>
          <p:nvPr/>
        </p:nvPicPr>
        <p:blipFill rotWithShape="1">
          <a:blip r:embed="rId3">
            <a:alphaModFix/>
          </a:blip>
          <a:srcRect/>
          <a:stretch/>
        </p:blipFill>
        <p:spPr>
          <a:xfrm>
            <a:off x="4455305" y="4001438"/>
            <a:ext cx="5175712" cy="1124233"/>
          </a:xfrm>
          <a:prstGeom prst="rect">
            <a:avLst/>
          </a:prstGeom>
          <a:noFill/>
          <a:ln>
            <a:noFill/>
          </a:ln>
        </p:spPr>
      </p:pic>
      <p:sp>
        <p:nvSpPr>
          <p:cNvPr id="244" name="Google Shape;244;p36"/>
          <p:cNvSpPr txBox="1">
            <a:spLocks noGrp="1"/>
          </p:cNvSpPr>
          <p:nvPr>
            <p:ph type="title"/>
          </p:nvPr>
        </p:nvSpPr>
        <p:spPr>
          <a:xfrm>
            <a:off x="514905" y="210008"/>
            <a:ext cx="8000445" cy="754800"/>
          </a:xfrm>
          <a:prstGeom prst="rect">
            <a:avLst/>
          </a:prstGeom>
          <a:noFill/>
          <a:ln>
            <a:noFill/>
          </a:ln>
        </p:spPr>
        <p:txBody>
          <a:bodyPr spcFirstLastPara="1" wrap="square" lIns="68575" tIns="34275" rIns="68575" bIns="34275" anchor="ctr" anchorCtr="0">
            <a:normAutofit/>
          </a:bodyPr>
          <a:lstStyle/>
          <a:p>
            <a:pPr marL="0" lvl="0" indent="0" algn="l" rtl="0">
              <a:lnSpc>
                <a:spcPct val="90000"/>
              </a:lnSpc>
              <a:spcBef>
                <a:spcPts val="0"/>
              </a:spcBef>
              <a:spcAft>
                <a:spcPts val="0"/>
              </a:spcAft>
              <a:buClr>
                <a:schemeClr val="dk1"/>
              </a:buClr>
              <a:buSzPts val="2700"/>
              <a:buFont typeface="Calibri"/>
              <a:buNone/>
            </a:pPr>
            <a:r>
              <a:rPr lang="en" sz="2700" dirty="0" smtClean="0">
                <a:solidFill>
                  <a:schemeClr val="dk2"/>
                </a:solidFill>
              </a:rPr>
              <a:t>Addressing APC spend “in the wild”</a:t>
            </a:r>
            <a:br>
              <a:rPr lang="en" sz="2700" dirty="0" smtClean="0">
                <a:solidFill>
                  <a:schemeClr val="dk2"/>
                </a:solidFill>
              </a:rPr>
            </a:br>
            <a:r>
              <a:rPr lang="en" sz="2000" dirty="0" smtClean="0"/>
              <a:t>(one year snapshot)</a:t>
            </a:r>
            <a:endParaRPr sz="2000" dirty="0">
              <a:solidFill>
                <a:schemeClr val="dk2"/>
              </a:solidFill>
            </a:endParaRPr>
          </a:p>
        </p:txBody>
      </p:sp>
      <p:sp>
        <p:nvSpPr>
          <p:cNvPr id="245" name="Google Shape;245;p36"/>
          <p:cNvSpPr txBox="1"/>
          <p:nvPr/>
        </p:nvSpPr>
        <p:spPr>
          <a:xfrm>
            <a:off x="400793" y="1131125"/>
            <a:ext cx="2591700" cy="900300"/>
          </a:xfrm>
          <a:prstGeom prst="rect">
            <a:avLst/>
          </a:prstGeom>
          <a:noFill/>
          <a:ln>
            <a:noFill/>
          </a:ln>
        </p:spPr>
        <p:txBody>
          <a:bodyPr spcFirstLastPara="1" wrap="square" lIns="68575" tIns="34275" rIns="68575" bIns="34275" anchor="t" anchorCtr="0">
            <a:noAutofit/>
          </a:bodyPr>
          <a:lstStyle/>
          <a:p>
            <a:pPr marL="0" marR="0" lvl="0" indent="0" algn="l" rtl="0">
              <a:spcBef>
                <a:spcPts val="0"/>
              </a:spcBef>
              <a:spcAft>
                <a:spcPts val="0"/>
              </a:spcAft>
              <a:buNone/>
            </a:pPr>
            <a:r>
              <a:rPr lang="en" sz="1400" dirty="0">
                <a:solidFill>
                  <a:schemeClr val="bg2"/>
                </a:solidFill>
                <a:latin typeface="Calibri"/>
                <a:ea typeface="Calibri"/>
                <a:cs typeface="Calibri"/>
                <a:sym typeface="Calibri"/>
              </a:rPr>
              <a:t>Elsevier: </a:t>
            </a:r>
            <a:endParaRPr sz="1100" dirty="0">
              <a:solidFill>
                <a:schemeClr val="bg2"/>
              </a:solidFill>
            </a:endParaRPr>
          </a:p>
          <a:p>
            <a:pPr marL="342900" marR="0" lvl="1" indent="0" algn="l" rtl="0">
              <a:spcBef>
                <a:spcPts val="0"/>
              </a:spcBef>
              <a:spcAft>
                <a:spcPts val="0"/>
              </a:spcAft>
              <a:buNone/>
            </a:pPr>
            <a:r>
              <a:rPr lang="en" sz="1400" b="0" i="0" u="none" strike="noStrike" cap="none" dirty="0">
                <a:solidFill>
                  <a:schemeClr val="bg2"/>
                </a:solidFill>
                <a:latin typeface="Calibri"/>
                <a:ea typeface="Calibri"/>
                <a:cs typeface="Calibri"/>
                <a:sym typeface="Calibri"/>
              </a:rPr>
              <a:t>Large, multidisciplinary</a:t>
            </a:r>
            <a:endParaRPr sz="1100" dirty="0">
              <a:solidFill>
                <a:schemeClr val="bg2"/>
              </a:solidFill>
            </a:endParaRPr>
          </a:p>
          <a:p>
            <a:pPr marL="342900" marR="0" lvl="1" indent="0" algn="l" rtl="0">
              <a:spcBef>
                <a:spcPts val="0"/>
              </a:spcBef>
              <a:spcAft>
                <a:spcPts val="0"/>
              </a:spcAft>
              <a:buNone/>
            </a:pPr>
            <a:r>
              <a:rPr lang="en" sz="1400" b="0" i="0" u="none" strike="noStrike" cap="none" dirty="0">
                <a:solidFill>
                  <a:schemeClr val="bg2"/>
                </a:solidFill>
                <a:latin typeface="Calibri"/>
                <a:ea typeface="Calibri"/>
                <a:cs typeface="Calibri"/>
                <a:sym typeface="Calibri"/>
              </a:rPr>
              <a:t>Traditionally subscription</a:t>
            </a:r>
            <a:endParaRPr sz="1100" dirty="0">
              <a:solidFill>
                <a:schemeClr val="bg2"/>
              </a:solidFill>
            </a:endParaRPr>
          </a:p>
          <a:p>
            <a:pPr marL="342900" marR="0" lvl="1" indent="0" algn="l" rtl="0">
              <a:spcBef>
                <a:spcPts val="0"/>
              </a:spcBef>
              <a:spcAft>
                <a:spcPts val="0"/>
              </a:spcAft>
              <a:buNone/>
            </a:pPr>
            <a:r>
              <a:rPr lang="en" sz="1400" b="0" i="0" u="none" strike="noStrike" cap="none" dirty="0">
                <a:solidFill>
                  <a:schemeClr val="bg2"/>
                </a:solidFill>
                <a:latin typeface="Calibri"/>
                <a:ea typeface="Calibri"/>
                <a:cs typeface="Calibri"/>
                <a:sym typeface="Calibri"/>
              </a:rPr>
              <a:t>Relatively few OA journals</a:t>
            </a:r>
            <a:endParaRPr sz="1400" b="0" i="0" u="none" strike="noStrike" cap="none" dirty="0">
              <a:solidFill>
                <a:schemeClr val="bg2"/>
              </a:solidFill>
              <a:latin typeface="Calibri"/>
              <a:ea typeface="Calibri"/>
              <a:cs typeface="Calibri"/>
              <a:sym typeface="Calibri"/>
            </a:endParaRPr>
          </a:p>
        </p:txBody>
      </p:sp>
      <p:sp>
        <p:nvSpPr>
          <p:cNvPr id="246" name="Google Shape;246;p36"/>
          <p:cNvSpPr txBox="1"/>
          <p:nvPr/>
        </p:nvSpPr>
        <p:spPr>
          <a:xfrm>
            <a:off x="400793" y="2201423"/>
            <a:ext cx="3535800" cy="900300"/>
          </a:xfrm>
          <a:prstGeom prst="rect">
            <a:avLst/>
          </a:prstGeom>
          <a:noFill/>
          <a:ln>
            <a:noFill/>
          </a:ln>
        </p:spPr>
        <p:txBody>
          <a:bodyPr spcFirstLastPara="1" wrap="square" lIns="68575" tIns="34275" rIns="68575" bIns="34275" anchor="t" anchorCtr="0">
            <a:noAutofit/>
          </a:bodyPr>
          <a:lstStyle/>
          <a:p>
            <a:pPr marL="0" marR="0" lvl="0" indent="0" algn="l" rtl="0">
              <a:spcBef>
                <a:spcPts val="0"/>
              </a:spcBef>
              <a:spcAft>
                <a:spcPts val="0"/>
              </a:spcAft>
              <a:buNone/>
            </a:pPr>
            <a:r>
              <a:rPr lang="en" sz="1400" dirty="0">
                <a:solidFill>
                  <a:schemeClr val="bg2"/>
                </a:solidFill>
                <a:latin typeface="Calibri"/>
                <a:ea typeface="Calibri"/>
                <a:cs typeface="Calibri"/>
                <a:sym typeface="Calibri"/>
              </a:rPr>
              <a:t>SpringerNature (+ BMC): </a:t>
            </a:r>
            <a:endParaRPr sz="1100" dirty="0">
              <a:solidFill>
                <a:schemeClr val="bg2"/>
              </a:solidFill>
            </a:endParaRPr>
          </a:p>
          <a:p>
            <a:pPr marL="342900" marR="0" lvl="1" indent="0" algn="l" rtl="0">
              <a:spcBef>
                <a:spcPts val="0"/>
              </a:spcBef>
              <a:spcAft>
                <a:spcPts val="0"/>
              </a:spcAft>
              <a:buNone/>
            </a:pPr>
            <a:r>
              <a:rPr lang="en" sz="1400" b="0" i="0" u="none" strike="noStrike" cap="none" dirty="0">
                <a:solidFill>
                  <a:schemeClr val="bg2"/>
                </a:solidFill>
                <a:latin typeface="Calibri"/>
                <a:ea typeface="Calibri"/>
                <a:cs typeface="Calibri"/>
                <a:sym typeface="Calibri"/>
              </a:rPr>
              <a:t>Large, multidisciplinary</a:t>
            </a:r>
            <a:endParaRPr sz="1100" dirty="0">
              <a:solidFill>
                <a:schemeClr val="bg2"/>
              </a:solidFill>
            </a:endParaRPr>
          </a:p>
          <a:p>
            <a:pPr marL="342900" marR="0" lvl="1" indent="0" algn="l" rtl="0">
              <a:spcBef>
                <a:spcPts val="0"/>
              </a:spcBef>
              <a:spcAft>
                <a:spcPts val="0"/>
              </a:spcAft>
              <a:buNone/>
            </a:pPr>
            <a:r>
              <a:rPr lang="en" sz="1400" b="0" i="0" u="none" strike="noStrike" cap="none" dirty="0">
                <a:solidFill>
                  <a:schemeClr val="bg2"/>
                </a:solidFill>
                <a:latin typeface="Calibri"/>
                <a:ea typeface="Calibri"/>
                <a:cs typeface="Calibri"/>
                <a:sym typeface="Calibri"/>
              </a:rPr>
              <a:t>Traditionally subscription</a:t>
            </a:r>
            <a:endParaRPr sz="1100" dirty="0">
              <a:solidFill>
                <a:schemeClr val="bg2"/>
              </a:solidFill>
            </a:endParaRPr>
          </a:p>
          <a:p>
            <a:pPr marL="342900" marR="0" lvl="1" indent="0" algn="l" rtl="0">
              <a:spcBef>
                <a:spcPts val="0"/>
              </a:spcBef>
              <a:spcAft>
                <a:spcPts val="0"/>
              </a:spcAft>
              <a:buNone/>
            </a:pPr>
            <a:r>
              <a:rPr lang="en" sz="1400" b="0" i="0" u="none" strike="noStrike" cap="none" dirty="0">
                <a:solidFill>
                  <a:schemeClr val="bg2"/>
                </a:solidFill>
                <a:latin typeface="Calibri"/>
                <a:ea typeface="Calibri"/>
                <a:cs typeface="Calibri"/>
                <a:sym typeface="Calibri"/>
              </a:rPr>
              <a:t>Many OA journals, including megajournals</a:t>
            </a:r>
            <a:endParaRPr sz="1400" b="0" i="0" u="none" strike="noStrike" cap="none" dirty="0">
              <a:solidFill>
                <a:schemeClr val="bg2"/>
              </a:solidFill>
              <a:latin typeface="Calibri"/>
              <a:ea typeface="Calibri"/>
              <a:cs typeface="Calibri"/>
              <a:sym typeface="Calibri"/>
            </a:endParaRPr>
          </a:p>
        </p:txBody>
      </p:sp>
      <p:sp>
        <p:nvSpPr>
          <p:cNvPr id="247" name="Google Shape;247;p36"/>
          <p:cNvSpPr txBox="1"/>
          <p:nvPr/>
        </p:nvSpPr>
        <p:spPr>
          <a:xfrm>
            <a:off x="420550" y="3290250"/>
            <a:ext cx="3535800" cy="692400"/>
          </a:xfrm>
          <a:prstGeom prst="rect">
            <a:avLst/>
          </a:prstGeom>
          <a:noFill/>
          <a:ln>
            <a:noFill/>
          </a:ln>
        </p:spPr>
        <p:txBody>
          <a:bodyPr spcFirstLastPara="1" wrap="square" lIns="68575" tIns="34275" rIns="68575" bIns="34275" anchor="t" anchorCtr="0">
            <a:noAutofit/>
          </a:bodyPr>
          <a:lstStyle/>
          <a:p>
            <a:pPr marL="0" marR="0" lvl="0" indent="0" algn="l" rtl="0">
              <a:spcBef>
                <a:spcPts val="0"/>
              </a:spcBef>
              <a:spcAft>
                <a:spcPts val="0"/>
              </a:spcAft>
              <a:buNone/>
            </a:pPr>
            <a:r>
              <a:rPr lang="en" sz="1400" dirty="0">
                <a:solidFill>
                  <a:schemeClr val="bg2"/>
                </a:solidFill>
                <a:latin typeface="Calibri"/>
                <a:ea typeface="Calibri"/>
                <a:cs typeface="Calibri"/>
                <a:sym typeface="Calibri"/>
              </a:rPr>
              <a:t>AAAS: </a:t>
            </a:r>
            <a:endParaRPr sz="1100" dirty="0">
              <a:solidFill>
                <a:schemeClr val="bg2"/>
              </a:solidFill>
            </a:endParaRPr>
          </a:p>
          <a:p>
            <a:pPr marL="342900" marR="0" lvl="1" indent="0" algn="l" rtl="0">
              <a:spcBef>
                <a:spcPts val="0"/>
              </a:spcBef>
              <a:spcAft>
                <a:spcPts val="0"/>
              </a:spcAft>
              <a:buNone/>
            </a:pPr>
            <a:r>
              <a:rPr lang="en" sz="1400" b="0" i="0" u="none" strike="noStrike" cap="none" dirty="0">
                <a:solidFill>
                  <a:schemeClr val="bg2"/>
                </a:solidFill>
                <a:latin typeface="Calibri"/>
                <a:ea typeface="Calibri"/>
                <a:cs typeface="Calibri"/>
                <a:sym typeface="Calibri"/>
              </a:rPr>
              <a:t>Small, mission-driven</a:t>
            </a:r>
            <a:endParaRPr sz="1100" dirty="0">
              <a:solidFill>
                <a:schemeClr val="bg2"/>
              </a:solidFill>
            </a:endParaRPr>
          </a:p>
          <a:p>
            <a:pPr marL="342900" marR="0" lvl="1" indent="0" algn="l" rtl="0">
              <a:spcBef>
                <a:spcPts val="0"/>
              </a:spcBef>
              <a:spcAft>
                <a:spcPts val="0"/>
              </a:spcAft>
              <a:buNone/>
            </a:pPr>
            <a:r>
              <a:rPr lang="en" sz="1400" b="0" i="0" u="none" strike="noStrike" cap="none" dirty="0">
                <a:solidFill>
                  <a:schemeClr val="bg2"/>
                </a:solidFill>
                <a:latin typeface="Calibri"/>
                <a:ea typeface="Calibri"/>
                <a:cs typeface="Calibri"/>
                <a:sym typeface="Calibri"/>
              </a:rPr>
              <a:t>One large OA journal (Science Advances)</a:t>
            </a:r>
            <a:endParaRPr sz="1400" b="0" i="0" u="none" strike="noStrike" cap="none" dirty="0">
              <a:solidFill>
                <a:schemeClr val="bg2"/>
              </a:solidFill>
              <a:latin typeface="Calibri"/>
              <a:ea typeface="Calibri"/>
              <a:cs typeface="Calibri"/>
              <a:sym typeface="Calibri"/>
            </a:endParaRPr>
          </a:p>
        </p:txBody>
      </p:sp>
      <p:sp>
        <p:nvSpPr>
          <p:cNvPr id="248" name="Google Shape;248;p36"/>
          <p:cNvSpPr txBox="1"/>
          <p:nvPr/>
        </p:nvSpPr>
        <p:spPr>
          <a:xfrm>
            <a:off x="242710" y="4318600"/>
            <a:ext cx="2591700" cy="300300"/>
          </a:xfrm>
          <a:prstGeom prst="rect">
            <a:avLst/>
          </a:prstGeom>
          <a:noFill/>
          <a:ln>
            <a:noFill/>
          </a:ln>
        </p:spPr>
        <p:txBody>
          <a:bodyPr spcFirstLastPara="1" wrap="square" lIns="68575" tIns="34275" rIns="68575" bIns="34275" anchor="t" anchorCtr="0">
            <a:noAutofit/>
          </a:bodyPr>
          <a:lstStyle/>
          <a:p>
            <a:pPr marL="0" marR="0" lvl="0" indent="0" algn="l" rtl="0">
              <a:spcBef>
                <a:spcPts val="0"/>
              </a:spcBef>
              <a:spcAft>
                <a:spcPts val="0"/>
              </a:spcAft>
              <a:buNone/>
            </a:pPr>
            <a:r>
              <a:rPr lang="en" sz="1500" dirty="0">
                <a:solidFill>
                  <a:schemeClr val="bg2"/>
                </a:solidFill>
                <a:latin typeface="Calibri"/>
                <a:ea typeface="Calibri"/>
                <a:cs typeface="Calibri"/>
                <a:sym typeface="Calibri"/>
              </a:rPr>
              <a:t>Across UC</a:t>
            </a:r>
            <a:endParaRPr sz="1100" dirty="0">
              <a:solidFill>
                <a:schemeClr val="bg2"/>
              </a:solidFill>
            </a:endParaRPr>
          </a:p>
        </p:txBody>
      </p:sp>
      <p:sp>
        <p:nvSpPr>
          <p:cNvPr id="249" name="Google Shape;249;p36"/>
          <p:cNvSpPr/>
          <p:nvPr/>
        </p:nvSpPr>
        <p:spPr>
          <a:xfrm>
            <a:off x="2992582" y="1404897"/>
            <a:ext cx="1353600" cy="146100"/>
          </a:xfrm>
          <a:prstGeom prst="rightArrow">
            <a:avLst>
              <a:gd name="adj1" fmla="val 50000"/>
              <a:gd name="adj2" fmla="val 50000"/>
            </a:avLst>
          </a:prstGeom>
          <a:solidFill>
            <a:schemeClr val="accent6"/>
          </a:solidFill>
          <a:ln w="12700" cap="flat" cmpd="sng">
            <a:solidFill>
              <a:srgbClr val="42719B"/>
            </a:solidFill>
            <a:prstDash val="solid"/>
            <a:miter lim="800000"/>
            <a:headEnd type="none" w="sm" len="sm"/>
            <a:tailEnd type="none" w="sm" len="sm"/>
          </a:ln>
        </p:spPr>
        <p:txBody>
          <a:bodyPr spcFirstLastPara="1" wrap="square" lIns="68575" tIns="34275" rIns="68575" bIns="34275" anchor="ctr" anchorCtr="0">
            <a:noAutofit/>
          </a:bodyPr>
          <a:lstStyle/>
          <a:p>
            <a:pPr marL="0" marR="0" lvl="0" indent="0" algn="ctr" rtl="0">
              <a:spcBef>
                <a:spcPts val="0"/>
              </a:spcBef>
              <a:spcAft>
                <a:spcPts val="0"/>
              </a:spcAft>
              <a:buNone/>
            </a:pPr>
            <a:endParaRPr sz="1400">
              <a:solidFill>
                <a:schemeClr val="lt1"/>
              </a:solidFill>
              <a:latin typeface="Calibri"/>
              <a:ea typeface="Calibri"/>
              <a:cs typeface="Calibri"/>
              <a:sym typeface="Calibri"/>
            </a:endParaRPr>
          </a:p>
        </p:txBody>
      </p:sp>
      <p:sp>
        <p:nvSpPr>
          <p:cNvPr id="250" name="Google Shape;250;p36"/>
          <p:cNvSpPr/>
          <p:nvPr/>
        </p:nvSpPr>
        <p:spPr>
          <a:xfrm>
            <a:off x="2992582" y="2456094"/>
            <a:ext cx="1353600" cy="146100"/>
          </a:xfrm>
          <a:prstGeom prst="rightArrow">
            <a:avLst>
              <a:gd name="adj1" fmla="val 50000"/>
              <a:gd name="adj2" fmla="val 50000"/>
            </a:avLst>
          </a:prstGeom>
          <a:solidFill>
            <a:schemeClr val="accent6"/>
          </a:solidFill>
          <a:ln w="12700" cap="flat" cmpd="sng">
            <a:solidFill>
              <a:srgbClr val="42719B"/>
            </a:solidFill>
            <a:prstDash val="solid"/>
            <a:miter lim="800000"/>
            <a:headEnd type="none" w="sm" len="sm"/>
            <a:tailEnd type="none" w="sm" len="sm"/>
          </a:ln>
        </p:spPr>
        <p:txBody>
          <a:bodyPr spcFirstLastPara="1" wrap="square" lIns="68575" tIns="34275" rIns="68575" bIns="34275" anchor="ctr" anchorCtr="0">
            <a:noAutofit/>
          </a:bodyPr>
          <a:lstStyle/>
          <a:p>
            <a:pPr marL="0" marR="0" lvl="0" indent="0" algn="ctr" rtl="0">
              <a:spcBef>
                <a:spcPts val="0"/>
              </a:spcBef>
              <a:spcAft>
                <a:spcPts val="0"/>
              </a:spcAft>
              <a:buNone/>
            </a:pPr>
            <a:endParaRPr sz="1400">
              <a:solidFill>
                <a:schemeClr val="lt1"/>
              </a:solidFill>
              <a:latin typeface="Calibri"/>
              <a:ea typeface="Calibri"/>
              <a:cs typeface="Calibri"/>
              <a:sym typeface="Calibri"/>
            </a:endParaRPr>
          </a:p>
        </p:txBody>
      </p:sp>
      <p:sp>
        <p:nvSpPr>
          <p:cNvPr id="251" name="Google Shape;251;p36"/>
          <p:cNvSpPr/>
          <p:nvPr/>
        </p:nvSpPr>
        <p:spPr>
          <a:xfrm>
            <a:off x="2992581" y="3390020"/>
            <a:ext cx="1353600" cy="146100"/>
          </a:xfrm>
          <a:prstGeom prst="rightArrow">
            <a:avLst>
              <a:gd name="adj1" fmla="val 50000"/>
              <a:gd name="adj2" fmla="val 50000"/>
            </a:avLst>
          </a:prstGeom>
          <a:solidFill>
            <a:schemeClr val="accent6"/>
          </a:solidFill>
          <a:ln w="12700" cap="flat" cmpd="sng">
            <a:solidFill>
              <a:srgbClr val="42719B"/>
            </a:solidFill>
            <a:prstDash val="solid"/>
            <a:miter lim="800000"/>
            <a:headEnd type="none" w="sm" len="sm"/>
            <a:tailEnd type="none" w="sm" len="sm"/>
          </a:ln>
        </p:spPr>
        <p:txBody>
          <a:bodyPr spcFirstLastPara="1" wrap="square" lIns="68575" tIns="34275" rIns="68575" bIns="34275" anchor="ctr" anchorCtr="0">
            <a:noAutofit/>
          </a:bodyPr>
          <a:lstStyle/>
          <a:p>
            <a:pPr marL="0" marR="0" lvl="0" indent="0" algn="ctr" rtl="0">
              <a:spcBef>
                <a:spcPts val="0"/>
              </a:spcBef>
              <a:spcAft>
                <a:spcPts val="0"/>
              </a:spcAft>
              <a:buNone/>
            </a:pPr>
            <a:endParaRPr sz="1400">
              <a:solidFill>
                <a:schemeClr val="lt1"/>
              </a:solidFill>
              <a:latin typeface="Calibri"/>
              <a:ea typeface="Calibri"/>
              <a:cs typeface="Calibri"/>
              <a:sym typeface="Calibri"/>
            </a:endParaRPr>
          </a:p>
        </p:txBody>
      </p:sp>
      <p:sp>
        <p:nvSpPr>
          <p:cNvPr id="252" name="Google Shape;252;p36"/>
          <p:cNvSpPr/>
          <p:nvPr/>
        </p:nvSpPr>
        <p:spPr>
          <a:xfrm>
            <a:off x="1294277" y="4391950"/>
            <a:ext cx="3060600" cy="153600"/>
          </a:xfrm>
          <a:prstGeom prst="rightArrow">
            <a:avLst>
              <a:gd name="adj1" fmla="val 50000"/>
              <a:gd name="adj2" fmla="val 50000"/>
            </a:avLst>
          </a:prstGeom>
          <a:solidFill>
            <a:schemeClr val="accent6"/>
          </a:solidFill>
          <a:ln w="12700" cap="flat" cmpd="sng">
            <a:solidFill>
              <a:srgbClr val="42719B"/>
            </a:solidFill>
            <a:prstDash val="solid"/>
            <a:miter lim="800000"/>
            <a:headEnd type="none" w="sm" len="sm"/>
            <a:tailEnd type="none" w="sm" len="sm"/>
          </a:ln>
        </p:spPr>
        <p:txBody>
          <a:bodyPr spcFirstLastPara="1" wrap="square" lIns="68575" tIns="34275" rIns="68575" bIns="34275" anchor="ctr" anchorCtr="0">
            <a:noAutofit/>
          </a:bodyPr>
          <a:lstStyle/>
          <a:p>
            <a:pPr marL="0" marR="0" lvl="0" indent="0" algn="ctr" rtl="0">
              <a:spcBef>
                <a:spcPts val="0"/>
              </a:spcBef>
              <a:spcAft>
                <a:spcPts val="0"/>
              </a:spcAft>
              <a:buNone/>
            </a:pPr>
            <a:endParaRPr sz="1400">
              <a:solidFill>
                <a:schemeClr val="lt1"/>
              </a:solidFill>
              <a:latin typeface="Calibri"/>
              <a:ea typeface="Calibri"/>
              <a:cs typeface="Calibri"/>
              <a:sym typeface="Calibri"/>
            </a:endParaRPr>
          </a:p>
        </p:txBody>
      </p:sp>
      <p:sp>
        <p:nvSpPr>
          <p:cNvPr id="253" name="Google Shape;253;p36"/>
          <p:cNvSpPr txBox="1"/>
          <p:nvPr/>
        </p:nvSpPr>
        <p:spPr>
          <a:xfrm>
            <a:off x="4997776" y="4210275"/>
            <a:ext cx="750300" cy="276900"/>
          </a:xfrm>
          <a:prstGeom prst="rect">
            <a:avLst/>
          </a:prstGeom>
          <a:solidFill>
            <a:srgbClr val="E1EFD8"/>
          </a:solidFill>
          <a:ln w="9525" cap="flat" cmpd="sng">
            <a:solidFill>
              <a:srgbClr val="C55A11"/>
            </a:solidFill>
            <a:prstDash val="solid"/>
            <a:round/>
            <a:headEnd type="none" w="sm" len="sm"/>
            <a:tailEnd type="none" w="sm" len="sm"/>
          </a:ln>
        </p:spPr>
        <p:txBody>
          <a:bodyPr spcFirstLastPara="1" wrap="square" lIns="68575" tIns="34275" rIns="68575" bIns="34275" anchor="t" anchorCtr="0">
            <a:noAutofit/>
          </a:bodyPr>
          <a:lstStyle/>
          <a:p>
            <a:pPr marL="0" marR="0" lvl="0" indent="0" algn="l" rtl="0">
              <a:spcBef>
                <a:spcPts val="0"/>
              </a:spcBef>
              <a:spcAft>
                <a:spcPts val="0"/>
              </a:spcAft>
              <a:buNone/>
            </a:pPr>
            <a:r>
              <a:rPr lang="en" sz="1400">
                <a:solidFill>
                  <a:schemeClr val="dk1"/>
                </a:solidFill>
                <a:latin typeface="Calibri"/>
                <a:ea typeface="Calibri"/>
                <a:cs typeface="Calibri"/>
                <a:sym typeface="Calibri"/>
              </a:rPr>
              <a:t>~$40M</a:t>
            </a:r>
            <a:endParaRPr sz="1400">
              <a:solidFill>
                <a:schemeClr val="dk1"/>
              </a:solidFill>
              <a:latin typeface="Calibri"/>
              <a:ea typeface="Calibri"/>
              <a:cs typeface="Calibri"/>
              <a:sym typeface="Calibri"/>
            </a:endParaRPr>
          </a:p>
        </p:txBody>
      </p:sp>
      <p:pic>
        <p:nvPicPr>
          <p:cNvPr id="254" name="Google Shape;254;p36"/>
          <p:cNvPicPr preferRelativeResize="0"/>
          <p:nvPr/>
        </p:nvPicPr>
        <p:blipFill rotWithShape="1">
          <a:blip r:embed="rId4">
            <a:alphaModFix/>
          </a:blip>
          <a:srcRect/>
          <a:stretch/>
        </p:blipFill>
        <p:spPr>
          <a:xfrm>
            <a:off x="4500668" y="1215807"/>
            <a:ext cx="2721700" cy="622103"/>
          </a:xfrm>
          <a:prstGeom prst="rect">
            <a:avLst/>
          </a:prstGeom>
          <a:noFill/>
          <a:ln>
            <a:noFill/>
          </a:ln>
        </p:spPr>
      </p:pic>
      <p:pic>
        <p:nvPicPr>
          <p:cNvPr id="255" name="Google Shape;255;p36"/>
          <p:cNvPicPr preferRelativeResize="0"/>
          <p:nvPr/>
        </p:nvPicPr>
        <p:blipFill rotWithShape="1">
          <a:blip r:embed="rId5">
            <a:alphaModFix/>
          </a:blip>
          <a:srcRect/>
          <a:stretch/>
        </p:blipFill>
        <p:spPr>
          <a:xfrm>
            <a:off x="4492874" y="2232779"/>
            <a:ext cx="2866659" cy="637035"/>
          </a:xfrm>
          <a:prstGeom prst="rect">
            <a:avLst/>
          </a:prstGeom>
          <a:noFill/>
          <a:ln>
            <a:noFill/>
          </a:ln>
        </p:spPr>
      </p:pic>
      <p:pic>
        <p:nvPicPr>
          <p:cNvPr id="256" name="Google Shape;256;p36"/>
          <p:cNvPicPr preferRelativeResize="0"/>
          <p:nvPr/>
        </p:nvPicPr>
        <p:blipFill rotWithShape="1">
          <a:blip r:embed="rId6">
            <a:alphaModFix/>
          </a:blip>
          <a:srcRect/>
          <a:stretch/>
        </p:blipFill>
        <p:spPr>
          <a:xfrm>
            <a:off x="4500943" y="3136201"/>
            <a:ext cx="2866658" cy="667902"/>
          </a:xfrm>
          <a:prstGeom prst="rect">
            <a:avLst/>
          </a:prstGeom>
          <a:noFill/>
          <a:ln>
            <a:noFill/>
          </a:ln>
        </p:spPr>
      </p:pic>
      <p:sp>
        <p:nvSpPr>
          <p:cNvPr id="257" name="Google Shape;257;p36"/>
          <p:cNvSpPr txBox="1"/>
          <p:nvPr/>
        </p:nvSpPr>
        <p:spPr>
          <a:xfrm>
            <a:off x="5902001" y="1197975"/>
            <a:ext cx="636300" cy="276900"/>
          </a:xfrm>
          <a:prstGeom prst="rect">
            <a:avLst/>
          </a:prstGeom>
          <a:solidFill>
            <a:srgbClr val="E1EFD8"/>
          </a:solidFill>
          <a:ln w="9525" cap="flat" cmpd="sng">
            <a:solidFill>
              <a:srgbClr val="C55A11"/>
            </a:solidFill>
            <a:prstDash val="solid"/>
            <a:round/>
            <a:headEnd type="none" w="sm" len="sm"/>
            <a:tailEnd type="none" w="sm" len="sm"/>
          </a:ln>
        </p:spPr>
        <p:txBody>
          <a:bodyPr spcFirstLastPara="1" wrap="square" lIns="68575" tIns="34275" rIns="68575" bIns="34275" anchor="t" anchorCtr="0">
            <a:noAutofit/>
          </a:bodyPr>
          <a:lstStyle/>
          <a:p>
            <a:pPr marL="0" marR="0" lvl="0" indent="0" algn="l" rtl="0">
              <a:spcBef>
                <a:spcPts val="0"/>
              </a:spcBef>
              <a:spcAft>
                <a:spcPts val="0"/>
              </a:spcAft>
              <a:buNone/>
            </a:pPr>
            <a:r>
              <a:rPr lang="en" sz="1400">
                <a:solidFill>
                  <a:schemeClr val="dk1"/>
                </a:solidFill>
                <a:latin typeface="Calibri"/>
                <a:ea typeface="Calibri"/>
                <a:cs typeface="Calibri"/>
                <a:sym typeface="Calibri"/>
              </a:rPr>
              <a:t>+11%</a:t>
            </a:r>
            <a:endParaRPr sz="1400">
              <a:solidFill>
                <a:schemeClr val="dk1"/>
              </a:solidFill>
              <a:latin typeface="Calibri"/>
              <a:ea typeface="Calibri"/>
              <a:cs typeface="Calibri"/>
              <a:sym typeface="Calibri"/>
            </a:endParaRPr>
          </a:p>
        </p:txBody>
      </p:sp>
      <p:sp>
        <p:nvSpPr>
          <p:cNvPr id="258" name="Google Shape;258;p36"/>
          <p:cNvSpPr txBox="1"/>
          <p:nvPr/>
        </p:nvSpPr>
        <p:spPr>
          <a:xfrm>
            <a:off x="6818625" y="2232775"/>
            <a:ext cx="636300" cy="276900"/>
          </a:xfrm>
          <a:prstGeom prst="rect">
            <a:avLst/>
          </a:prstGeom>
          <a:solidFill>
            <a:srgbClr val="E1EFD8"/>
          </a:solidFill>
          <a:ln w="9525" cap="flat" cmpd="sng">
            <a:solidFill>
              <a:srgbClr val="C55A11"/>
            </a:solidFill>
            <a:prstDash val="solid"/>
            <a:round/>
            <a:headEnd type="none" w="sm" len="sm"/>
            <a:tailEnd type="none" w="sm" len="sm"/>
          </a:ln>
        </p:spPr>
        <p:txBody>
          <a:bodyPr spcFirstLastPara="1" wrap="square" lIns="68575" tIns="34275" rIns="68575" bIns="34275" anchor="t" anchorCtr="0">
            <a:noAutofit/>
          </a:bodyPr>
          <a:lstStyle/>
          <a:p>
            <a:pPr marL="0" marR="0" lvl="0" indent="0" algn="l" rtl="0">
              <a:spcBef>
                <a:spcPts val="0"/>
              </a:spcBef>
              <a:spcAft>
                <a:spcPts val="0"/>
              </a:spcAft>
              <a:buNone/>
            </a:pPr>
            <a:r>
              <a:rPr lang="en" sz="1400">
                <a:solidFill>
                  <a:schemeClr val="dk1"/>
                </a:solidFill>
                <a:latin typeface="Calibri"/>
                <a:ea typeface="Calibri"/>
                <a:cs typeface="Calibri"/>
                <a:sym typeface="Calibri"/>
              </a:rPr>
              <a:t>+77%</a:t>
            </a:r>
            <a:endParaRPr sz="1400">
              <a:solidFill>
                <a:schemeClr val="dk1"/>
              </a:solidFill>
              <a:latin typeface="Calibri"/>
              <a:ea typeface="Calibri"/>
              <a:cs typeface="Calibri"/>
              <a:sym typeface="Calibri"/>
            </a:endParaRPr>
          </a:p>
        </p:txBody>
      </p:sp>
      <p:sp>
        <p:nvSpPr>
          <p:cNvPr id="259" name="Google Shape;259;p36"/>
          <p:cNvSpPr txBox="1"/>
          <p:nvPr/>
        </p:nvSpPr>
        <p:spPr>
          <a:xfrm>
            <a:off x="7043147" y="3186100"/>
            <a:ext cx="636300" cy="276900"/>
          </a:xfrm>
          <a:prstGeom prst="rect">
            <a:avLst/>
          </a:prstGeom>
          <a:solidFill>
            <a:srgbClr val="E1EFD8"/>
          </a:solidFill>
          <a:ln w="9525" cap="flat" cmpd="sng">
            <a:solidFill>
              <a:srgbClr val="C55A11"/>
            </a:solidFill>
            <a:prstDash val="solid"/>
            <a:round/>
            <a:headEnd type="none" w="sm" len="sm"/>
            <a:tailEnd type="none" w="sm" len="sm"/>
          </a:ln>
        </p:spPr>
        <p:txBody>
          <a:bodyPr spcFirstLastPara="1" wrap="square" lIns="68575" tIns="34275" rIns="68575" bIns="34275" anchor="t" anchorCtr="0">
            <a:noAutofit/>
          </a:bodyPr>
          <a:lstStyle/>
          <a:p>
            <a:pPr marL="0" marR="0" lvl="0" indent="0" algn="l" rtl="0">
              <a:spcBef>
                <a:spcPts val="0"/>
              </a:spcBef>
              <a:spcAft>
                <a:spcPts val="0"/>
              </a:spcAft>
              <a:buNone/>
            </a:pPr>
            <a:r>
              <a:rPr lang="en" sz="1400">
                <a:solidFill>
                  <a:schemeClr val="dk1"/>
                </a:solidFill>
                <a:latin typeface="Calibri"/>
                <a:ea typeface="Calibri"/>
                <a:cs typeface="Calibri"/>
                <a:sym typeface="Calibri"/>
              </a:rPr>
              <a:t>+92%</a:t>
            </a:r>
            <a:endParaRPr sz="1400">
              <a:solidFill>
                <a:schemeClr val="dk1"/>
              </a:solidFill>
              <a:latin typeface="Calibri"/>
              <a:ea typeface="Calibri"/>
              <a:cs typeface="Calibri"/>
              <a:sym typeface="Calibri"/>
            </a:endParaRPr>
          </a:p>
        </p:txBody>
      </p:sp>
      <p:sp>
        <p:nvSpPr>
          <p:cNvPr id="260" name="Google Shape;260;p36"/>
          <p:cNvSpPr/>
          <p:nvPr/>
        </p:nvSpPr>
        <p:spPr>
          <a:xfrm>
            <a:off x="7697096" y="4001438"/>
            <a:ext cx="1933800" cy="1142100"/>
          </a:xfrm>
          <a:prstGeom prst="rect">
            <a:avLst/>
          </a:prstGeom>
          <a:solidFill>
            <a:schemeClr val="lt1"/>
          </a:solidFill>
          <a:ln>
            <a:noFill/>
          </a:ln>
        </p:spPr>
        <p:txBody>
          <a:bodyPr spcFirstLastPara="1" wrap="square" lIns="68575" tIns="34275" rIns="68575" bIns="34275" anchor="ctr" anchorCtr="0">
            <a:noAutofit/>
          </a:bodyPr>
          <a:lstStyle/>
          <a:p>
            <a:pPr marL="0" marR="0" lvl="0" indent="0" algn="ctr" rtl="0">
              <a:spcBef>
                <a:spcPts val="0"/>
              </a:spcBef>
              <a:spcAft>
                <a:spcPts val="0"/>
              </a:spcAft>
              <a:buNone/>
            </a:pPr>
            <a:endParaRPr sz="1400">
              <a:solidFill>
                <a:schemeClr val="lt1"/>
              </a:solidFill>
              <a:latin typeface="Calibri"/>
              <a:ea typeface="Calibri"/>
              <a:cs typeface="Calibri"/>
              <a:sym typeface="Calibri"/>
            </a:endParaRPr>
          </a:p>
        </p:txBody>
      </p:sp>
      <p:sp>
        <p:nvSpPr>
          <p:cNvPr id="261" name="Google Shape;261;p36"/>
          <p:cNvSpPr txBox="1"/>
          <p:nvPr/>
        </p:nvSpPr>
        <p:spPr>
          <a:xfrm>
            <a:off x="7375751" y="4199700"/>
            <a:ext cx="750300" cy="276900"/>
          </a:xfrm>
          <a:prstGeom prst="rect">
            <a:avLst/>
          </a:prstGeom>
          <a:solidFill>
            <a:srgbClr val="E1EFD8"/>
          </a:solidFill>
          <a:ln w="9525" cap="flat" cmpd="sng">
            <a:solidFill>
              <a:srgbClr val="C55A11"/>
            </a:solidFill>
            <a:prstDash val="solid"/>
            <a:round/>
            <a:headEnd type="none" w="sm" len="sm"/>
            <a:tailEnd type="none" w="sm" len="sm"/>
          </a:ln>
        </p:spPr>
        <p:txBody>
          <a:bodyPr spcFirstLastPara="1" wrap="square" lIns="68575" tIns="34275" rIns="68575" bIns="34275" anchor="t" anchorCtr="0">
            <a:noAutofit/>
          </a:bodyPr>
          <a:lstStyle/>
          <a:p>
            <a:pPr marL="0" marR="0" lvl="0" indent="0" algn="l" rtl="0">
              <a:spcBef>
                <a:spcPts val="0"/>
              </a:spcBef>
              <a:spcAft>
                <a:spcPts val="0"/>
              </a:spcAft>
              <a:buNone/>
            </a:pPr>
            <a:r>
              <a:rPr lang="en" sz="1400">
                <a:solidFill>
                  <a:schemeClr val="dk1"/>
                </a:solidFill>
                <a:latin typeface="Calibri"/>
                <a:ea typeface="Calibri"/>
                <a:cs typeface="Calibri"/>
                <a:sym typeface="Calibri"/>
              </a:rPr>
              <a:t>~$10M</a:t>
            </a:r>
            <a:endParaRPr sz="1400">
              <a:solidFill>
                <a:schemeClr val="dk1"/>
              </a:solidFill>
              <a:latin typeface="Calibri"/>
              <a:ea typeface="Calibri"/>
              <a:cs typeface="Calibri"/>
              <a:sym typeface="Calibri"/>
            </a:endParaRPr>
          </a:p>
        </p:txBody>
      </p:sp>
      <p:sp>
        <p:nvSpPr>
          <p:cNvPr id="3" name="Rectangle 2"/>
          <p:cNvSpPr/>
          <p:nvPr/>
        </p:nvSpPr>
        <p:spPr>
          <a:xfrm>
            <a:off x="8345009" y="832144"/>
            <a:ext cx="421185" cy="365831"/>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Rectangle 22"/>
          <p:cNvSpPr/>
          <p:nvPr/>
        </p:nvSpPr>
        <p:spPr>
          <a:xfrm>
            <a:off x="8345009" y="1415876"/>
            <a:ext cx="421185" cy="365831"/>
          </a:xfrm>
          <a:prstGeom prst="rect">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extBox 4"/>
          <p:cNvSpPr txBox="1"/>
          <p:nvPr/>
        </p:nvSpPr>
        <p:spPr>
          <a:xfrm>
            <a:off x="7775264" y="826374"/>
            <a:ext cx="819063" cy="307777"/>
          </a:xfrm>
          <a:prstGeom prst="rect">
            <a:avLst/>
          </a:prstGeom>
          <a:noFill/>
        </p:spPr>
        <p:txBody>
          <a:bodyPr wrap="square" rtlCol="0">
            <a:spAutoFit/>
          </a:bodyPr>
          <a:lstStyle/>
          <a:p>
            <a:r>
              <a:rPr lang="en-US" dirty="0" smtClean="0"/>
              <a:t>Sub$</a:t>
            </a:r>
            <a:endParaRPr lang="en-US" dirty="0"/>
          </a:p>
        </p:txBody>
      </p:sp>
      <p:sp>
        <p:nvSpPr>
          <p:cNvPr id="27" name="TextBox 26"/>
          <p:cNvSpPr txBox="1"/>
          <p:nvPr/>
        </p:nvSpPr>
        <p:spPr>
          <a:xfrm>
            <a:off x="7716519" y="1503246"/>
            <a:ext cx="819063" cy="307777"/>
          </a:xfrm>
          <a:prstGeom prst="rect">
            <a:avLst/>
          </a:prstGeom>
          <a:noFill/>
        </p:spPr>
        <p:txBody>
          <a:bodyPr wrap="square" rtlCol="0">
            <a:spAutoFit/>
          </a:bodyPr>
          <a:lstStyle/>
          <a:p>
            <a:r>
              <a:rPr lang="en-US" dirty="0" smtClean="0"/>
              <a:t>APC$*</a:t>
            </a:r>
            <a:endParaRPr lang="en-US" dirty="0"/>
          </a:p>
        </p:txBody>
      </p:sp>
      <p:sp>
        <p:nvSpPr>
          <p:cNvPr id="6" name="TextBox 5"/>
          <p:cNvSpPr txBox="1"/>
          <p:nvPr/>
        </p:nvSpPr>
        <p:spPr>
          <a:xfrm>
            <a:off x="0" y="4831739"/>
            <a:ext cx="3684232" cy="246221"/>
          </a:xfrm>
          <a:prstGeom prst="rect">
            <a:avLst/>
          </a:prstGeom>
          <a:noFill/>
        </p:spPr>
        <p:txBody>
          <a:bodyPr wrap="square" rtlCol="0">
            <a:spAutoFit/>
          </a:bodyPr>
          <a:lstStyle/>
          <a:p>
            <a:r>
              <a:rPr lang="en-US" sz="1000" dirty="0" smtClean="0"/>
              <a:t>*APC spend estimated from </a:t>
            </a:r>
            <a:r>
              <a:rPr lang="en-US" sz="1000" dirty="0" err="1" smtClean="0"/>
              <a:t>WoS</a:t>
            </a:r>
            <a:r>
              <a:rPr lang="en-US" sz="1000" dirty="0" smtClean="0"/>
              <a:t> and </a:t>
            </a:r>
            <a:r>
              <a:rPr lang="en-US" sz="1000" dirty="0" err="1" smtClean="0"/>
              <a:t>Unpaywall</a:t>
            </a:r>
            <a:endParaRPr lang="en-US" sz="1000" dirty="0"/>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330"/>
        <p:cNvGrpSpPr/>
        <p:nvPr/>
      </p:nvGrpSpPr>
      <p:grpSpPr>
        <a:xfrm>
          <a:off x="0" y="0"/>
          <a:ext cx="0" cy="0"/>
          <a:chOff x="0" y="0"/>
          <a:chExt cx="0" cy="0"/>
        </a:xfrm>
      </p:grpSpPr>
      <p:sp>
        <p:nvSpPr>
          <p:cNvPr id="331" name="Google Shape;331;p45"/>
          <p:cNvSpPr txBox="1">
            <a:spLocks noGrp="1"/>
          </p:cNvSpPr>
          <p:nvPr>
            <p:ph type="title"/>
          </p:nvPr>
        </p:nvSpPr>
        <p:spPr>
          <a:xfrm>
            <a:off x="1225541" y="259383"/>
            <a:ext cx="7347600" cy="635400"/>
          </a:xfrm>
          <a:prstGeom prst="rect">
            <a:avLst/>
          </a:prstGeom>
          <a:noFill/>
          <a:ln>
            <a:noFill/>
          </a:ln>
        </p:spPr>
        <p:txBody>
          <a:bodyPr spcFirstLastPara="1" wrap="square" lIns="91425" tIns="45700" rIns="91425" bIns="45700" anchor="ctr" anchorCtr="0">
            <a:normAutofit fontScale="90000"/>
          </a:bodyPr>
          <a:lstStyle/>
          <a:p>
            <a:pPr marL="0" lvl="0" indent="0" algn="l" rtl="0">
              <a:lnSpc>
                <a:spcPct val="90000"/>
              </a:lnSpc>
              <a:spcBef>
                <a:spcPts val="0"/>
              </a:spcBef>
              <a:spcAft>
                <a:spcPts val="0"/>
              </a:spcAft>
              <a:buClr>
                <a:srgbClr val="002060"/>
              </a:buClr>
              <a:buSzPts val="3959"/>
              <a:buFont typeface="Calibri"/>
              <a:buNone/>
            </a:pPr>
            <a:r>
              <a:rPr lang="en" sz="2500" dirty="0" smtClean="0">
                <a:solidFill>
                  <a:schemeClr val="dk2"/>
                </a:solidFill>
              </a:rPr>
              <a:t>TAs as one near-term strategy to accelerate OA</a:t>
            </a:r>
            <a:endParaRPr sz="2500" dirty="0">
              <a:solidFill>
                <a:schemeClr val="dk2"/>
              </a:solidFill>
            </a:endParaRPr>
          </a:p>
        </p:txBody>
      </p:sp>
      <p:sp>
        <p:nvSpPr>
          <p:cNvPr id="332" name="Google Shape;332;p45"/>
          <p:cNvSpPr txBox="1">
            <a:spLocks noGrp="1"/>
          </p:cNvSpPr>
          <p:nvPr>
            <p:ph type="body" idx="1"/>
          </p:nvPr>
        </p:nvSpPr>
        <p:spPr>
          <a:xfrm>
            <a:off x="1323864" y="1160254"/>
            <a:ext cx="7347600" cy="3546000"/>
          </a:xfrm>
          <a:prstGeom prst="rect">
            <a:avLst/>
          </a:prstGeom>
          <a:noFill/>
          <a:ln>
            <a:noFill/>
          </a:ln>
        </p:spPr>
        <p:txBody>
          <a:bodyPr spcFirstLastPara="1" wrap="square" lIns="91425" tIns="45700" rIns="91425" bIns="45700" anchor="t" anchorCtr="0">
            <a:noAutofit/>
          </a:bodyPr>
          <a:lstStyle/>
          <a:p>
            <a:pPr marL="376190" indent="-285750">
              <a:lnSpc>
                <a:spcPct val="70000"/>
              </a:lnSpc>
              <a:buClrTx/>
              <a:buSzPct val="100000"/>
              <a:buFont typeface="Arial" panose="020B0604020202020204" pitchFamily="34" charset="0"/>
              <a:buChar char="•"/>
            </a:pPr>
            <a:r>
              <a:rPr lang="en" sz="1600" dirty="0" smtClean="0">
                <a:solidFill>
                  <a:schemeClr val="bg2"/>
                </a:solidFill>
              </a:rPr>
              <a:t>Place </a:t>
            </a:r>
            <a:r>
              <a:rPr lang="en" sz="1600" dirty="0">
                <a:solidFill>
                  <a:schemeClr val="bg2"/>
                </a:solidFill>
              </a:rPr>
              <a:t>the financial agency of libraries in the service of OA</a:t>
            </a:r>
            <a:endParaRPr sz="1600" dirty="0">
              <a:solidFill>
                <a:schemeClr val="bg2"/>
              </a:solidFill>
            </a:endParaRPr>
          </a:p>
          <a:p>
            <a:pPr marL="823056" lvl="1" indent="-285750">
              <a:lnSpc>
                <a:spcPct val="100000"/>
              </a:lnSpc>
              <a:spcBef>
                <a:spcPts val="500"/>
              </a:spcBef>
              <a:buClrTx/>
              <a:buSzPct val="100000"/>
              <a:buFont typeface="Arial" panose="020B0604020202020204" pitchFamily="34" charset="0"/>
              <a:buChar char="•"/>
            </a:pPr>
            <a:r>
              <a:rPr lang="en" sz="1600" dirty="0" smtClean="0">
                <a:solidFill>
                  <a:schemeClr val="bg2"/>
                </a:solidFill>
              </a:rPr>
              <a:t>Redirect </a:t>
            </a:r>
            <a:r>
              <a:rPr lang="en" sz="1600" dirty="0">
                <a:solidFill>
                  <a:schemeClr val="bg2"/>
                </a:solidFill>
              </a:rPr>
              <a:t>subscription </a:t>
            </a:r>
            <a:r>
              <a:rPr lang="en" sz="1600" dirty="0" smtClean="0">
                <a:solidFill>
                  <a:schemeClr val="bg2"/>
                </a:solidFill>
              </a:rPr>
              <a:t>expenditures, change </a:t>
            </a:r>
            <a:r>
              <a:rPr lang="en" sz="1600" dirty="0">
                <a:solidFill>
                  <a:schemeClr val="bg2"/>
                </a:solidFill>
              </a:rPr>
              <a:t>the business model </a:t>
            </a:r>
            <a:r>
              <a:rPr lang="en" sz="1600" dirty="0" smtClean="0">
                <a:solidFill>
                  <a:schemeClr val="bg2"/>
                </a:solidFill>
              </a:rPr>
              <a:t>in partnership with publishers</a:t>
            </a:r>
            <a:endParaRPr sz="1600" dirty="0">
              <a:solidFill>
                <a:schemeClr val="bg2"/>
              </a:solidFill>
            </a:endParaRPr>
          </a:p>
          <a:p>
            <a:pPr marL="823056" lvl="1" indent="-285750">
              <a:lnSpc>
                <a:spcPct val="100000"/>
              </a:lnSpc>
              <a:spcBef>
                <a:spcPts val="500"/>
              </a:spcBef>
              <a:buClrTx/>
              <a:buSzPct val="100000"/>
              <a:buFont typeface="Arial" panose="020B0604020202020204" pitchFamily="34" charset="0"/>
              <a:buChar char="•"/>
            </a:pPr>
            <a:r>
              <a:rPr lang="en" sz="1600" dirty="0" smtClean="0">
                <a:solidFill>
                  <a:schemeClr val="bg2"/>
                </a:solidFill>
              </a:rPr>
              <a:t>Support authors in </a:t>
            </a:r>
            <a:r>
              <a:rPr lang="en" sz="1600" dirty="0">
                <a:solidFill>
                  <a:schemeClr val="bg2"/>
                </a:solidFill>
              </a:rPr>
              <a:t>publishing </a:t>
            </a:r>
            <a:r>
              <a:rPr lang="en" sz="1600" dirty="0" smtClean="0">
                <a:solidFill>
                  <a:schemeClr val="bg2"/>
                </a:solidFill>
              </a:rPr>
              <a:t>OA in their journals of choice-- </a:t>
            </a:r>
            <a:r>
              <a:rPr lang="en" sz="1600" dirty="0">
                <a:solidFill>
                  <a:schemeClr val="bg2"/>
                </a:solidFill>
              </a:rPr>
              <a:t>lack of funds need no longer be a barrier</a:t>
            </a:r>
            <a:br>
              <a:rPr lang="en" sz="1600" dirty="0">
                <a:solidFill>
                  <a:schemeClr val="bg2"/>
                </a:solidFill>
              </a:rPr>
            </a:br>
            <a:endParaRPr sz="1600" dirty="0">
              <a:solidFill>
                <a:schemeClr val="bg2"/>
              </a:solidFill>
            </a:endParaRPr>
          </a:p>
          <a:p>
            <a:pPr marL="376190" indent="-285750">
              <a:lnSpc>
                <a:spcPct val="70000"/>
              </a:lnSpc>
              <a:buClrTx/>
              <a:buSzPct val="100000"/>
              <a:buFont typeface="Arial" panose="020B0604020202020204" pitchFamily="34" charset="0"/>
              <a:buChar char="•"/>
            </a:pPr>
            <a:r>
              <a:rPr lang="en" sz="1600" dirty="0">
                <a:solidFill>
                  <a:schemeClr val="bg2"/>
                </a:solidFill>
              </a:rPr>
              <a:t>Allow more holistic financial management </a:t>
            </a:r>
            <a:r>
              <a:rPr lang="en" sz="1600" dirty="0" smtClean="0">
                <a:solidFill>
                  <a:schemeClr val="bg2"/>
                </a:solidFill>
              </a:rPr>
              <a:t>and cost control</a:t>
            </a:r>
            <a:endParaRPr sz="1600" dirty="0">
              <a:solidFill>
                <a:schemeClr val="bg2"/>
              </a:solidFill>
            </a:endParaRPr>
          </a:p>
          <a:p>
            <a:pPr marL="823056" lvl="1" indent="-285750">
              <a:lnSpc>
                <a:spcPct val="100000"/>
              </a:lnSpc>
              <a:spcBef>
                <a:spcPts val="500"/>
              </a:spcBef>
              <a:buClrTx/>
              <a:buSzPct val="100000"/>
              <a:buFont typeface="Arial" panose="020B0604020202020204" pitchFamily="34" charset="0"/>
              <a:buChar char="•"/>
            </a:pPr>
            <a:r>
              <a:rPr lang="en" sz="1600" dirty="0" smtClean="0">
                <a:solidFill>
                  <a:schemeClr val="bg2"/>
                </a:solidFill>
              </a:rPr>
              <a:t>Bring subscription </a:t>
            </a:r>
            <a:r>
              <a:rPr lang="en" sz="1600" dirty="0">
                <a:solidFill>
                  <a:schemeClr val="bg2"/>
                </a:solidFill>
              </a:rPr>
              <a:t>and OA expenditures together in a single </a:t>
            </a:r>
            <a:r>
              <a:rPr lang="en" sz="1600" dirty="0" smtClean="0">
                <a:solidFill>
                  <a:schemeClr val="bg2"/>
                </a:solidFill>
              </a:rPr>
              <a:t>agreement</a:t>
            </a:r>
          </a:p>
          <a:p>
            <a:pPr marL="823056" lvl="1" indent="-285750">
              <a:lnSpc>
                <a:spcPct val="100000"/>
              </a:lnSpc>
              <a:spcBef>
                <a:spcPts val="500"/>
              </a:spcBef>
              <a:buClrTx/>
              <a:buSzPct val="100000"/>
              <a:buFont typeface="Arial" panose="020B0604020202020204" pitchFamily="34" charset="0"/>
              <a:buChar char="•"/>
            </a:pPr>
            <a:r>
              <a:rPr lang="en-US" sz="1600" dirty="0">
                <a:solidFill>
                  <a:schemeClr val="bg2"/>
                </a:solidFill>
              </a:rPr>
              <a:t>Control costs</a:t>
            </a:r>
          </a:p>
          <a:p>
            <a:pPr marL="537306" lvl="1" indent="0">
              <a:lnSpc>
                <a:spcPct val="100000"/>
              </a:lnSpc>
              <a:spcBef>
                <a:spcPts val="500"/>
              </a:spcBef>
              <a:buClrTx/>
              <a:buSzPct val="100000"/>
              <a:buNone/>
            </a:pPr>
            <a:endParaRPr lang="en" sz="1600" dirty="0">
              <a:solidFill>
                <a:schemeClr val="bg2"/>
              </a:solidFill>
            </a:endParaRPr>
          </a:p>
          <a:p>
            <a:pPr marL="323850" lvl="0" indent="-285750">
              <a:lnSpc>
                <a:spcPct val="70000"/>
              </a:lnSpc>
              <a:buClrTx/>
              <a:buSzPts val="1570"/>
              <a:buFont typeface="Arial" panose="020B0604020202020204" pitchFamily="34" charset="0"/>
              <a:buChar char="•"/>
            </a:pPr>
            <a:r>
              <a:rPr lang="en-US" sz="1600" dirty="0" smtClean="0">
                <a:solidFill>
                  <a:schemeClr val="bg2"/>
                </a:solidFill>
              </a:rPr>
              <a:t>Enable funding to follow authors</a:t>
            </a:r>
            <a:endParaRPr lang="en-US" sz="1600" dirty="0">
              <a:solidFill>
                <a:schemeClr val="bg2"/>
              </a:solidFill>
            </a:endParaRPr>
          </a:p>
          <a:p>
            <a:pPr marL="781050" lvl="5" indent="-285750">
              <a:lnSpc>
                <a:spcPct val="70000"/>
              </a:lnSpc>
              <a:spcBef>
                <a:spcPts val="1000"/>
              </a:spcBef>
              <a:buClrTx/>
              <a:buSzPts val="1570"/>
              <a:buFont typeface="Arial" panose="020B0604020202020204" pitchFamily="34" charset="0"/>
              <a:buChar char="•"/>
            </a:pPr>
            <a:r>
              <a:rPr lang="en-US" sz="1600" dirty="0" smtClean="0">
                <a:solidFill>
                  <a:schemeClr val="bg2"/>
                </a:solidFill>
              </a:rPr>
              <a:t>Evolve financial support as </a:t>
            </a:r>
            <a:r>
              <a:rPr lang="en-US" sz="1600" dirty="0">
                <a:solidFill>
                  <a:schemeClr val="bg2"/>
                </a:solidFill>
              </a:rPr>
              <a:t>author behavior and preferences </a:t>
            </a:r>
            <a:r>
              <a:rPr lang="en-US" sz="1600" dirty="0" smtClean="0">
                <a:solidFill>
                  <a:schemeClr val="bg2"/>
                </a:solidFill>
              </a:rPr>
              <a:t>evolve</a:t>
            </a:r>
            <a:endParaRPr lang="en-US" sz="1600" dirty="0">
              <a:solidFill>
                <a:schemeClr val="bg2"/>
              </a:solidFill>
            </a:endParaRPr>
          </a:p>
          <a:p>
            <a:pPr marL="0" lvl="0" indent="0">
              <a:spcBef>
                <a:spcPts val="0"/>
              </a:spcBef>
              <a:buClrTx/>
              <a:buNone/>
            </a:pPr>
            <a:endParaRPr lang="en-US" sz="2000" dirty="0">
              <a:solidFill>
                <a:schemeClr val="bg2"/>
              </a:solidFill>
            </a:endParaRPr>
          </a:p>
          <a:p>
            <a:pPr marL="708756" lvl="1" indent="-171450">
              <a:lnSpc>
                <a:spcPct val="100000"/>
              </a:lnSpc>
              <a:spcBef>
                <a:spcPts val="500"/>
              </a:spcBef>
              <a:buClrTx/>
              <a:buSzPct val="100000"/>
              <a:buFont typeface="Arial" panose="020B0604020202020204" pitchFamily="34" charset="0"/>
              <a:buChar char="•"/>
            </a:pPr>
            <a:endParaRPr sz="2000" dirty="0">
              <a:solidFill>
                <a:schemeClr val="bg2"/>
              </a:solidFill>
            </a:endParaRPr>
          </a:p>
          <a:p>
            <a:pPr marL="228600" lvl="0" indent="-90804" algn="l" rtl="0">
              <a:lnSpc>
                <a:spcPct val="70000"/>
              </a:lnSpc>
              <a:spcBef>
                <a:spcPts val="1000"/>
              </a:spcBef>
              <a:spcAft>
                <a:spcPts val="1200"/>
              </a:spcAft>
              <a:buClr>
                <a:schemeClr val="dk1"/>
              </a:buClr>
              <a:buSzPct val="100000"/>
              <a:buNone/>
            </a:pPr>
            <a:endParaRPr sz="2000" dirty="0"/>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273"/>
        <p:cNvGrpSpPr/>
        <p:nvPr/>
      </p:nvGrpSpPr>
      <p:grpSpPr>
        <a:xfrm>
          <a:off x="0" y="0"/>
          <a:ext cx="0" cy="0"/>
          <a:chOff x="0" y="0"/>
          <a:chExt cx="0" cy="0"/>
        </a:xfrm>
      </p:grpSpPr>
      <p:sp>
        <p:nvSpPr>
          <p:cNvPr id="275" name="Google Shape;275;p38"/>
          <p:cNvSpPr txBox="1">
            <a:spLocks noGrp="1"/>
          </p:cNvSpPr>
          <p:nvPr>
            <p:ph type="title"/>
          </p:nvPr>
        </p:nvSpPr>
        <p:spPr>
          <a:xfrm>
            <a:off x="877553" y="236704"/>
            <a:ext cx="8771377" cy="9231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Clr>
                <a:schemeClr val="dk2"/>
              </a:buClr>
              <a:buSzPts val="990"/>
              <a:buFont typeface="Arial"/>
              <a:buNone/>
            </a:pPr>
            <a:r>
              <a:rPr lang="en" sz="2620" dirty="0" smtClean="0"/>
              <a:t>UC transformative agreements:</a:t>
            </a:r>
            <a:br>
              <a:rPr lang="en" sz="2620" dirty="0" smtClean="0"/>
            </a:br>
            <a:r>
              <a:rPr lang="en" sz="2620" dirty="0" smtClean="0"/>
              <a:t>leveraging licenses to advance schol comm aims  </a:t>
            </a:r>
            <a:endParaRPr sz="2620" dirty="0"/>
          </a:p>
        </p:txBody>
      </p:sp>
      <p:sp>
        <p:nvSpPr>
          <p:cNvPr id="3" name="Text Placeholder 2"/>
          <p:cNvSpPr>
            <a:spLocks noGrp="1"/>
          </p:cNvSpPr>
          <p:nvPr>
            <p:ph type="body" idx="1"/>
          </p:nvPr>
        </p:nvSpPr>
        <p:spPr>
          <a:xfrm>
            <a:off x="1421209" y="1159804"/>
            <a:ext cx="7358700" cy="3775800"/>
          </a:xfrm>
        </p:spPr>
        <p:txBody>
          <a:bodyPr/>
          <a:lstStyle/>
          <a:p>
            <a:r>
              <a:rPr lang="en-US" dirty="0" smtClean="0"/>
              <a:t>Automatic deposit  </a:t>
            </a:r>
          </a:p>
          <a:p>
            <a:r>
              <a:rPr lang="en-US" dirty="0" smtClean="0"/>
              <a:t>Author rights</a:t>
            </a:r>
          </a:p>
          <a:p>
            <a:r>
              <a:rPr lang="en-US" dirty="0" smtClean="0"/>
              <a:t>CC licenses</a:t>
            </a:r>
          </a:p>
          <a:p>
            <a:r>
              <a:rPr lang="en-US" dirty="0" smtClean="0"/>
              <a:t>No added author fees</a:t>
            </a:r>
          </a:p>
          <a:p>
            <a:r>
              <a:rPr lang="en-US" dirty="0"/>
              <a:t>Publishing Services </a:t>
            </a:r>
            <a:r>
              <a:rPr lang="en-US" dirty="0" smtClean="0"/>
              <a:t>Commitments:</a:t>
            </a:r>
          </a:p>
          <a:p>
            <a:pPr lvl="1"/>
            <a:r>
              <a:rPr lang="en-US" dirty="0" smtClean="0"/>
              <a:t>OASPA principles</a:t>
            </a:r>
          </a:p>
          <a:p>
            <a:pPr lvl="1"/>
            <a:r>
              <a:rPr lang="en-US" dirty="0" smtClean="0"/>
              <a:t>COPE best practices</a:t>
            </a:r>
          </a:p>
          <a:p>
            <a:pPr lvl="1"/>
            <a:r>
              <a:rPr lang="en-US" dirty="0" smtClean="0"/>
              <a:t>Waivers for APCs for unaffiliated authors and for Low and Lower-middle-income economies</a:t>
            </a:r>
          </a:p>
          <a:p>
            <a:pPr lvl="1"/>
            <a:r>
              <a:rPr lang="en-US" dirty="0" smtClean="0"/>
              <a:t>Digital preservation, perpetual access</a:t>
            </a:r>
          </a:p>
          <a:p>
            <a:pPr lvl="1"/>
            <a:r>
              <a:rPr lang="en-US" dirty="0" smtClean="0"/>
              <a:t>Sharing metadata with </a:t>
            </a:r>
            <a:r>
              <a:rPr lang="en-US" dirty="0" err="1" smtClean="0"/>
              <a:t>CrossRef</a:t>
            </a:r>
            <a:endParaRPr lang="en-US" dirty="0" smtClean="0"/>
          </a:p>
          <a:p>
            <a:r>
              <a:rPr lang="en-US" dirty="0" smtClean="0"/>
              <a:t>Looking towards: principles re: equity in publishing</a:t>
            </a:r>
            <a:endParaRPr lang="en-US" dirty="0"/>
          </a:p>
          <a:p>
            <a:pPr marL="584200" lvl="1" indent="0">
              <a:buNone/>
            </a:pPr>
            <a:endParaRPr lang="en-US" dirty="0"/>
          </a:p>
          <a:p>
            <a:endParaRPr lang="en-US" dirty="0" smtClean="0"/>
          </a:p>
          <a:p>
            <a:endParaRPr lang="en-US" dirty="0"/>
          </a:p>
        </p:txBody>
      </p:sp>
    </p:spTree>
    <p:extLst>
      <p:ext uri="{BB962C8B-B14F-4D97-AF65-F5344CB8AC3E}">
        <p14:creationId xmlns:p14="http://schemas.microsoft.com/office/powerpoint/2010/main" val="1583380156"/>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291"/>
        <p:cNvGrpSpPr/>
        <p:nvPr/>
      </p:nvGrpSpPr>
      <p:grpSpPr>
        <a:xfrm>
          <a:off x="0" y="0"/>
          <a:ext cx="0" cy="0"/>
          <a:chOff x="0" y="0"/>
          <a:chExt cx="0" cy="0"/>
        </a:xfrm>
      </p:grpSpPr>
      <p:grpSp>
        <p:nvGrpSpPr>
          <p:cNvPr id="292" name="Google Shape;292;p40"/>
          <p:cNvGrpSpPr/>
          <p:nvPr/>
        </p:nvGrpSpPr>
        <p:grpSpPr>
          <a:xfrm>
            <a:off x="2033875" y="2084209"/>
            <a:ext cx="5593469" cy="2522683"/>
            <a:chOff x="2033875" y="1779409"/>
            <a:chExt cx="5593469" cy="2522683"/>
          </a:xfrm>
        </p:grpSpPr>
        <p:grpSp>
          <p:nvGrpSpPr>
            <p:cNvPr id="293" name="Google Shape;293;p40"/>
            <p:cNvGrpSpPr/>
            <p:nvPr/>
          </p:nvGrpSpPr>
          <p:grpSpPr>
            <a:xfrm>
              <a:off x="2104904" y="1779409"/>
              <a:ext cx="5522439" cy="2522683"/>
              <a:chOff x="1935925" y="1673151"/>
              <a:chExt cx="6320027" cy="3139618"/>
            </a:xfrm>
          </p:grpSpPr>
          <p:pic>
            <p:nvPicPr>
              <p:cNvPr id="294" name="Google Shape;294;p40"/>
              <p:cNvPicPr preferRelativeResize="0"/>
              <p:nvPr/>
            </p:nvPicPr>
            <p:blipFill>
              <a:blip r:embed="rId3">
                <a:alphaModFix/>
              </a:blip>
              <a:stretch>
                <a:fillRect/>
              </a:stretch>
            </p:blipFill>
            <p:spPr>
              <a:xfrm>
                <a:off x="1935925" y="1772720"/>
                <a:ext cx="6206101" cy="3040049"/>
              </a:xfrm>
              <a:prstGeom prst="rect">
                <a:avLst/>
              </a:prstGeom>
              <a:noFill/>
              <a:ln>
                <a:noFill/>
              </a:ln>
            </p:spPr>
          </p:pic>
          <p:pic>
            <p:nvPicPr>
              <p:cNvPr id="295" name="Google Shape;295;p40"/>
              <p:cNvPicPr preferRelativeResize="0"/>
              <p:nvPr/>
            </p:nvPicPr>
            <p:blipFill rotWithShape="1">
              <a:blip r:embed="rId3">
                <a:alphaModFix/>
              </a:blip>
              <a:srcRect l="70740" t="12937"/>
              <a:stretch/>
            </p:blipFill>
            <p:spPr>
              <a:xfrm>
                <a:off x="6442025" y="1673151"/>
                <a:ext cx="1813927" cy="2643950"/>
              </a:xfrm>
              <a:prstGeom prst="rect">
                <a:avLst/>
              </a:prstGeom>
              <a:noFill/>
              <a:ln>
                <a:noFill/>
              </a:ln>
            </p:spPr>
          </p:pic>
        </p:grpSp>
        <p:sp>
          <p:nvSpPr>
            <p:cNvPr id="296" name="Google Shape;296;p40"/>
            <p:cNvSpPr txBox="1"/>
            <p:nvPr/>
          </p:nvSpPr>
          <p:spPr>
            <a:xfrm>
              <a:off x="2033875" y="2890057"/>
              <a:ext cx="1774800" cy="294000"/>
            </a:xfrm>
            <a:prstGeom prst="rect">
              <a:avLst/>
            </a:prstGeom>
            <a:solidFill>
              <a:srgbClr val="005581"/>
            </a:solidFill>
            <a:ln w="9525" cap="flat" cmpd="sng">
              <a:solidFill>
                <a:srgbClr val="005581"/>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 sz="1500" b="1">
                  <a:solidFill>
                    <a:srgbClr val="FFFFFF"/>
                  </a:solidFill>
                  <a:latin typeface="Lato"/>
                  <a:ea typeface="Lato"/>
                  <a:cs typeface="Lato"/>
                  <a:sym typeface="Lato"/>
                </a:rPr>
                <a:t>Multi-payer model</a:t>
              </a:r>
              <a:endParaRPr sz="1500" b="1">
                <a:solidFill>
                  <a:srgbClr val="FFFFFF"/>
                </a:solidFill>
                <a:latin typeface="Lato"/>
                <a:ea typeface="Lato"/>
                <a:cs typeface="Lato"/>
                <a:sym typeface="Lato"/>
              </a:endParaRPr>
            </a:p>
          </p:txBody>
        </p:sp>
      </p:grpSp>
      <p:sp>
        <p:nvSpPr>
          <p:cNvPr id="297" name="Google Shape;297;p40"/>
          <p:cNvSpPr txBox="1">
            <a:spLocks noGrp="1"/>
          </p:cNvSpPr>
          <p:nvPr>
            <p:ph type="title"/>
          </p:nvPr>
        </p:nvSpPr>
        <p:spPr>
          <a:xfrm>
            <a:off x="288234" y="347350"/>
            <a:ext cx="9193695" cy="6003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SzPts val="990"/>
              <a:buNone/>
            </a:pPr>
            <a:r>
              <a:rPr lang="en" sz="2505" dirty="0"/>
              <a:t>UC’s </a:t>
            </a:r>
            <a:r>
              <a:rPr lang="en" sz="2505" dirty="0" smtClean="0"/>
              <a:t>multi-payer </a:t>
            </a:r>
            <a:r>
              <a:rPr lang="en" sz="2505" dirty="0"/>
              <a:t>model: </a:t>
            </a:r>
            <a:r>
              <a:rPr lang="en" sz="2505" dirty="0" smtClean="0"/>
              <a:t>experimenting with sustainable approach to OA for </a:t>
            </a:r>
            <a:r>
              <a:rPr lang="en" sz="2505" dirty="0"/>
              <a:t>research-intensive institutions</a:t>
            </a:r>
            <a:endParaRPr sz="2505" dirty="0"/>
          </a:p>
        </p:txBody>
      </p:sp>
      <p:sp>
        <p:nvSpPr>
          <p:cNvPr id="298" name="Google Shape;298;p40"/>
          <p:cNvSpPr txBox="1">
            <a:spLocks noGrp="1"/>
          </p:cNvSpPr>
          <p:nvPr>
            <p:ph type="body" idx="1"/>
          </p:nvPr>
        </p:nvSpPr>
        <p:spPr>
          <a:xfrm>
            <a:off x="1373025" y="1328650"/>
            <a:ext cx="7521600" cy="970200"/>
          </a:xfrm>
          <a:prstGeom prst="rect">
            <a:avLst/>
          </a:prstGeom>
        </p:spPr>
        <p:txBody>
          <a:bodyPr spcFirstLastPara="1" wrap="square" lIns="91425" tIns="91425" rIns="91425" bIns="91425" anchor="t" anchorCtr="0">
            <a:normAutofit/>
          </a:bodyPr>
          <a:lstStyle/>
          <a:p>
            <a:pPr marL="0" lvl="0" indent="0" algn="l" rtl="0">
              <a:spcBef>
                <a:spcPts val="0"/>
              </a:spcBef>
              <a:spcAft>
                <a:spcPts val="0"/>
              </a:spcAft>
              <a:buNone/>
            </a:pPr>
            <a:r>
              <a:rPr lang="en" sz="1650" b="1"/>
              <a:t>Open access shouldn’t cost more</a:t>
            </a:r>
            <a:r>
              <a:rPr lang="en" sz="1650"/>
              <a:t>; the transition can happen with existing funds within the publishing ecosystem.</a:t>
            </a:r>
            <a:endParaRPr sz="1650"/>
          </a:p>
          <a:p>
            <a:pPr marL="0" lvl="0" indent="0" algn="l" rtl="0">
              <a:spcBef>
                <a:spcPts val="0"/>
              </a:spcBef>
              <a:spcAft>
                <a:spcPts val="0"/>
              </a:spcAft>
              <a:buNone/>
            </a:pPr>
            <a:endParaRPr sz="1650"/>
          </a:p>
        </p:txBody>
      </p:sp>
      <p:sp>
        <p:nvSpPr>
          <p:cNvPr id="299" name="Google Shape;299;p40"/>
          <p:cNvSpPr txBox="1">
            <a:spLocks noGrp="1"/>
          </p:cNvSpPr>
          <p:nvPr>
            <p:ph type="body" idx="1"/>
          </p:nvPr>
        </p:nvSpPr>
        <p:spPr>
          <a:xfrm>
            <a:off x="3754225" y="3963500"/>
            <a:ext cx="5064600" cy="1015800"/>
          </a:xfrm>
          <a:prstGeom prst="rect">
            <a:avLst/>
          </a:prstGeom>
        </p:spPr>
        <p:txBody>
          <a:bodyPr spcFirstLastPara="1" wrap="square" lIns="91425" tIns="91425" rIns="91425" bIns="91425" anchor="t" anchorCtr="0">
            <a:normAutofit fontScale="92500" lnSpcReduction="20000"/>
          </a:bodyPr>
          <a:lstStyle/>
          <a:p>
            <a:pPr marL="0" lvl="0" indent="0" algn="r" rtl="0">
              <a:spcBef>
                <a:spcPts val="0"/>
              </a:spcBef>
              <a:spcAft>
                <a:spcPts val="0"/>
              </a:spcAft>
              <a:buNone/>
            </a:pPr>
            <a:r>
              <a:rPr lang="en" sz="1500"/>
              <a:t>For research-intensive institutions, this can be accomplished through a system that combines institutional (i.e. subscription) and grant funds in a regulated approach. We call this a 'multi-payer’ model. </a:t>
            </a:r>
            <a:endParaRPr sz="1500"/>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282"/>
        <p:cNvGrpSpPr/>
        <p:nvPr/>
      </p:nvGrpSpPr>
      <p:grpSpPr>
        <a:xfrm>
          <a:off x="0" y="0"/>
          <a:ext cx="0" cy="0"/>
          <a:chOff x="0" y="0"/>
          <a:chExt cx="0" cy="0"/>
        </a:xfrm>
      </p:grpSpPr>
      <p:sp>
        <p:nvSpPr>
          <p:cNvPr id="283" name="Google Shape;283;p39"/>
          <p:cNvSpPr txBox="1">
            <a:spLocks noGrp="1"/>
          </p:cNvSpPr>
          <p:nvPr>
            <p:ph type="title"/>
          </p:nvPr>
        </p:nvSpPr>
        <p:spPr>
          <a:xfrm>
            <a:off x="159026" y="445025"/>
            <a:ext cx="8673274" cy="5727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en" dirty="0" smtClean="0"/>
              <a:t>Elsevier: the starting point</a:t>
            </a:r>
            <a:br>
              <a:rPr lang="en" dirty="0" smtClean="0"/>
            </a:br>
            <a:endParaRPr dirty="0"/>
          </a:p>
        </p:txBody>
      </p:sp>
      <p:pic>
        <p:nvPicPr>
          <p:cNvPr id="285" name="Google Shape;285;p39"/>
          <p:cNvPicPr preferRelativeResize="0"/>
          <p:nvPr/>
        </p:nvPicPr>
        <p:blipFill>
          <a:blip r:embed="rId3">
            <a:alphaModFix/>
          </a:blip>
          <a:stretch>
            <a:fillRect/>
          </a:stretch>
        </p:blipFill>
        <p:spPr>
          <a:xfrm>
            <a:off x="4948675" y="-221300"/>
            <a:ext cx="4364176" cy="5580726"/>
          </a:xfrm>
          <a:prstGeom prst="rect">
            <a:avLst/>
          </a:prstGeom>
          <a:noFill/>
          <a:ln>
            <a:noFill/>
          </a:ln>
        </p:spPr>
      </p:pic>
      <p:sp>
        <p:nvSpPr>
          <p:cNvPr id="286" name="Google Shape;286;p39"/>
          <p:cNvSpPr txBox="1">
            <a:spLocks noGrp="1"/>
          </p:cNvSpPr>
          <p:nvPr>
            <p:ph type="body" idx="1"/>
          </p:nvPr>
        </p:nvSpPr>
        <p:spPr>
          <a:xfrm>
            <a:off x="306475" y="3548625"/>
            <a:ext cx="4718400" cy="448200"/>
          </a:xfrm>
          <a:prstGeom prst="rect">
            <a:avLst/>
          </a:prstGeom>
        </p:spPr>
        <p:txBody>
          <a:bodyPr spcFirstLastPara="1" wrap="square" lIns="91425" tIns="91425" rIns="91425" bIns="91425" anchor="t" anchorCtr="0">
            <a:normAutofit fontScale="92500" lnSpcReduction="20000"/>
          </a:bodyPr>
          <a:lstStyle/>
          <a:p>
            <a:pPr marL="0" lvl="0" indent="0" algn="l" rtl="0">
              <a:spcBef>
                <a:spcPts val="0"/>
              </a:spcBef>
              <a:spcAft>
                <a:spcPts val="0"/>
              </a:spcAft>
              <a:buNone/>
            </a:pPr>
            <a:endParaRPr dirty="0"/>
          </a:p>
          <a:p>
            <a:pPr marL="457200" lvl="0" indent="0" algn="l" rtl="0">
              <a:spcBef>
                <a:spcPts val="1200"/>
              </a:spcBef>
              <a:spcAft>
                <a:spcPts val="1200"/>
              </a:spcAft>
              <a:buNone/>
            </a:pPr>
            <a:endParaRPr b="1" dirty="0"/>
          </a:p>
        </p:txBody>
      </p:sp>
      <p:sp>
        <p:nvSpPr>
          <p:cNvPr id="2" name="Text Placeholder 1"/>
          <p:cNvSpPr>
            <a:spLocks noGrp="1"/>
          </p:cNvSpPr>
          <p:nvPr>
            <p:ph type="body" idx="1"/>
          </p:nvPr>
        </p:nvSpPr>
        <p:spPr/>
        <p:txBody>
          <a:bodyPr/>
          <a:lstStyle/>
          <a:p>
            <a:endParaRPr lang="en-US"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285"/>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28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303"/>
        <p:cNvGrpSpPr/>
        <p:nvPr/>
      </p:nvGrpSpPr>
      <p:grpSpPr>
        <a:xfrm>
          <a:off x="0" y="0"/>
          <a:ext cx="0" cy="0"/>
          <a:chOff x="0" y="0"/>
          <a:chExt cx="0" cy="0"/>
        </a:xfrm>
      </p:grpSpPr>
      <p:sp>
        <p:nvSpPr>
          <p:cNvPr id="304" name="Google Shape;304;p41"/>
          <p:cNvSpPr txBox="1">
            <a:spLocks noGrp="1"/>
          </p:cNvSpPr>
          <p:nvPr>
            <p:ph type="title"/>
          </p:nvPr>
        </p:nvSpPr>
        <p:spPr>
          <a:xfrm>
            <a:off x="523782" y="328825"/>
            <a:ext cx="8620217" cy="6354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en" dirty="0" smtClean="0"/>
              <a:t>However: New Elsevier </a:t>
            </a:r>
            <a:r>
              <a:rPr lang="en" dirty="0"/>
              <a:t>agreement meets all UC </a:t>
            </a:r>
            <a:r>
              <a:rPr lang="en" dirty="0" smtClean="0"/>
              <a:t>goals</a:t>
            </a:r>
            <a:endParaRPr dirty="0"/>
          </a:p>
        </p:txBody>
      </p:sp>
      <p:sp>
        <p:nvSpPr>
          <p:cNvPr id="305" name="Google Shape;305;p41"/>
          <p:cNvSpPr txBox="1">
            <a:spLocks noGrp="1"/>
          </p:cNvSpPr>
          <p:nvPr>
            <p:ph type="body" idx="1"/>
          </p:nvPr>
        </p:nvSpPr>
        <p:spPr>
          <a:xfrm>
            <a:off x="1363075" y="1192825"/>
            <a:ext cx="7358700" cy="3775800"/>
          </a:xfrm>
          <a:prstGeom prst="rect">
            <a:avLst/>
          </a:prstGeom>
        </p:spPr>
        <p:txBody>
          <a:bodyPr spcFirstLastPara="1" wrap="square" lIns="91425" tIns="91425" rIns="91425" bIns="91425" anchor="t" anchorCtr="0">
            <a:normAutofit/>
          </a:bodyPr>
          <a:lstStyle/>
          <a:p>
            <a:r>
              <a:rPr lang="en" dirty="0"/>
              <a:t>100% OA publishing for UC authors </a:t>
            </a:r>
            <a:r>
              <a:rPr lang="en" sz="1600" dirty="0"/>
              <a:t>(incl. Cell / Lancet)</a:t>
            </a:r>
            <a:r>
              <a:rPr lang="en" dirty="0"/>
              <a:t/>
            </a:r>
            <a:br>
              <a:rPr lang="en" dirty="0"/>
            </a:br>
            <a:endParaRPr dirty="0"/>
          </a:p>
          <a:p>
            <a:pPr>
              <a:spcBef>
                <a:spcPts val="800"/>
              </a:spcBef>
            </a:pPr>
            <a:r>
              <a:rPr lang="en" dirty="0"/>
              <a:t>Cost reduction and stringent cost controls for the University as a whole</a:t>
            </a:r>
            <a:endParaRPr dirty="0"/>
          </a:p>
          <a:p>
            <a:pPr marL="285750" indent="-285750">
              <a:spcBef>
                <a:spcPts val="800"/>
              </a:spcBef>
            </a:pPr>
            <a:endParaRPr sz="1600" dirty="0"/>
          </a:p>
          <a:p>
            <a:pPr>
              <a:spcBef>
                <a:spcPts val="800"/>
              </a:spcBef>
            </a:pPr>
            <a:r>
              <a:rPr lang="en" dirty="0"/>
              <a:t>Responsive to Faculty Senate </a:t>
            </a:r>
            <a:r>
              <a:rPr lang="en" u="sng" dirty="0">
                <a:solidFill>
                  <a:schemeClr val="hlink"/>
                </a:solidFill>
                <a:hlinkClick r:id="rId3"/>
              </a:rPr>
              <a:t>principles</a:t>
            </a:r>
            <a:r>
              <a:rPr lang="en" dirty="0"/>
              <a:t> to transform scholarly communication</a:t>
            </a:r>
            <a:endParaRPr dirty="0"/>
          </a:p>
          <a:p>
            <a:pPr marL="914400" lvl="1" indent="-330200" algn="l" rtl="0">
              <a:spcBef>
                <a:spcPts val="800"/>
              </a:spcBef>
              <a:spcAft>
                <a:spcPts val="800"/>
              </a:spcAft>
              <a:buSzPts val="1600"/>
              <a:buChar char="○"/>
            </a:pPr>
            <a:r>
              <a:rPr lang="en" dirty="0"/>
              <a:t>Unanimously endorsed by Senate library committee </a:t>
            </a:r>
            <a:endParaRPr dirty="0"/>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317"/>
        <p:cNvGrpSpPr/>
        <p:nvPr/>
      </p:nvGrpSpPr>
      <p:grpSpPr>
        <a:xfrm>
          <a:off x="0" y="0"/>
          <a:ext cx="0" cy="0"/>
          <a:chOff x="0" y="0"/>
          <a:chExt cx="0" cy="0"/>
        </a:xfrm>
      </p:grpSpPr>
      <p:sp>
        <p:nvSpPr>
          <p:cNvPr id="318" name="Google Shape;318;p43"/>
          <p:cNvSpPr txBox="1">
            <a:spLocks noGrp="1"/>
          </p:cNvSpPr>
          <p:nvPr>
            <p:ph type="body" idx="1"/>
          </p:nvPr>
        </p:nvSpPr>
        <p:spPr>
          <a:xfrm>
            <a:off x="1363075" y="1253400"/>
            <a:ext cx="7358700" cy="3729900"/>
          </a:xfrm>
          <a:prstGeom prst="rect">
            <a:avLst/>
          </a:prstGeom>
        </p:spPr>
        <p:txBody>
          <a:bodyPr spcFirstLastPara="1" wrap="square" lIns="91425" tIns="91425" rIns="91425" bIns="91425" anchor="t" anchorCtr="0">
            <a:normAutofit fontScale="70000" lnSpcReduction="20000"/>
          </a:bodyPr>
          <a:lstStyle/>
          <a:p>
            <a:pPr marL="457200" lvl="0" indent="-324167" algn="l" rtl="0">
              <a:spcBef>
                <a:spcPts val="300"/>
              </a:spcBef>
              <a:spcAft>
                <a:spcPts val="0"/>
              </a:spcAft>
              <a:buSzPct val="100000"/>
              <a:buChar char="●"/>
            </a:pPr>
            <a:r>
              <a:rPr lang="en" sz="2150" dirty="0" smtClean="0"/>
              <a:t>Authors retain copyright</a:t>
            </a:r>
          </a:p>
          <a:p>
            <a:pPr marL="457200" lvl="0" indent="-324167" algn="l" rtl="0">
              <a:spcBef>
                <a:spcPts val="300"/>
              </a:spcBef>
              <a:spcAft>
                <a:spcPts val="0"/>
              </a:spcAft>
              <a:buSzPct val="100000"/>
              <a:buChar char="●"/>
            </a:pPr>
            <a:endParaRPr lang="en" sz="2150" dirty="0"/>
          </a:p>
          <a:p>
            <a:pPr marL="457200" lvl="0" indent="-324167" algn="l" rtl="0">
              <a:spcBef>
                <a:spcPts val="300"/>
              </a:spcBef>
              <a:spcAft>
                <a:spcPts val="0"/>
              </a:spcAft>
              <a:buSzPct val="100000"/>
              <a:buChar char="●"/>
            </a:pPr>
            <a:r>
              <a:rPr lang="en" sz="2150" dirty="0" smtClean="0"/>
              <a:t>Articles </a:t>
            </a:r>
            <a:r>
              <a:rPr lang="en" sz="2150" dirty="0"/>
              <a:t>have a CC BY license by default</a:t>
            </a:r>
            <a:br>
              <a:rPr lang="en" sz="2150" dirty="0"/>
            </a:br>
            <a:endParaRPr sz="2150" dirty="0"/>
          </a:p>
          <a:p>
            <a:pPr marL="457200" lvl="0" indent="-324167" algn="l" rtl="0">
              <a:spcBef>
                <a:spcPts val="300"/>
              </a:spcBef>
              <a:spcAft>
                <a:spcPts val="0"/>
              </a:spcAft>
              <a:buSzPct val="100000"/>
              <a:buChar char="●"/>
            </a:pPr>
            <a:r>
              <a:rPr lang="en" sz="2150" dirty="0"/>
              <a:t>Support for open data sharing </a:t>
            </a:r>
            <a:endParaRPr sz="2150" dirty="0"/>
          </a:p>
          <a:p>
            <a:pPr marL="914400" lvl="1" indent="-324167" algn="l" rtl="0">
              <a:spcBef>
                <a:spcPts val="300"/>
              </a:spcBef>
              <a:spcAft>
                <a:spcPts val="0"/>
              </a:spcAft>
              <a:buSzPct val="100000"/>
              <a:buChar char="○"/>
            </a:pPr>
            <a:r>
              <a:rPr lang="en" sz="2150" dirty="0"/>
              <a:t>Elsevier is building Dryad integration into Editorial Manager </a:t>
            </a:r>
            <a:endParaRPr sz="2150" dirty="0"/>
          </a:p>
          <a:p>
            <a:pPr marL="0" lvl="0" indent="0" algn="l" rtl="0">
              <a:spcBef>
                <a:spcPts val="300"/>
              </a:spcBef>
              <a:spcAft>
                <a:spcPts val="0"/>
              </a:spcAft>
              <a:buNone/>
            </a:pPr>
            <a:endParaRPr sz="2150" dirty="0"/>
          </a:p>
          <a:p>
            <a:pPr marL="457200" marR="0" lvl="0" indent="-324167" algn="l" rtl="0">
              <a:lnSpc>
                <a:spcPct val="115000"/>
              </a:lnSpc>
              <a:spcBef>
                <a:spcPts val="300"/>
              </a:spcBef>
              <a:spcAft>
                <a:spcPts val="0"/>
              </a:spcAft>
              <a:buSzPct val="100000"/>
              <a:buChar char="●"/>
            </a:pPr>
            <a:r>
              <a:rPr lang="en" sz="2150" dirty="0"/>
              <a:t>Elimination of institutional OA policy waiver requirement</a:t>
            </a:r>
            <a:endParaRPr sz="2150" dirty="0"/>
          </a:p>
          <a:p>
            <a:pPr marL="914400" marR="0" lvl="1" indent="-324167" algn="l" rtl="0">
              <a:lnSpc>
                <a:spcPct val="115000"/>
              </a:lnSpc>
              <a:spcBef>
                <a:spcPts val="300"/>
              </a:spcBef>
              <a:spcAft>
                <a:spcPts val="0"/>
              </a:spcAft>
              <a:buSzPct val="100000"/>
              <a:buChar char="○"/>
            </a:pPr>
            <a:r>
              <a:rPr lang="en" sz="2150" dirty="0" smtClean="0"/>
              <a:t>Elsevier </a:t>
            </a:r>
            <a:r>
              <a:rPr lang="en" sz="2150" dirty="0"/>
              <a:t>agreed to remove the institutional OA policy waiver requirement from its standard publishing agreement, for all authors worldwide</a:t>
            </a:r>
            <a:endParaRPr sz="2150" dirty="0"/>
          </a:p>
          <a:p>
            <a:pPr marL="0" lvl="0" indent="0" algn="l" rtl="0">
              <a:spcBef>
                <a:spcPts val="300"/>
              </a:spcBef>
              <a:spcAft>
                <a:spcPts val="0"/>
              </a:spcAft>
              <a:buNone/>
            </a:pPr>
            <a:endParaRPr sz="2150" dirty="0"/>
          </a:p>
          <a:p>
            <a:pPr marL="457200" lvl="0" indent="-324167" algn="l" rtl="0">
              <a:spcBef>
                <a:spcPts val="300"/>
              </a:spcBef>
              <a:spcAft>
                <a:spcPts val="300"/>
              </a:spcAft>
              <a:buSzPct val="100000"/>
              <a:buChar char="●"/>
            </a:pPr>
            <a:r>
              <a:rPr lang="en" sz="2150" dirty="0"/>
              <a:t>During our negotiation, Elsevier joined DORA and announced that it was opening up its citation data</a:t>
            </a:r>
            <a:endParaRPr dirty="0">
              <a:solidFill>
                <a:srgbClr val="FFFFFF"/>
              </a:solidFill>
            </a:endParaRPr>
          </a:p>
        </p:txBody>
      </p:sp>
      <p:sp>
        <p:nvSpPr>
          <p:cNvPr id="319" name="Google Shape;319;p43"/>
          <p:cNvSpPr txBox="1">
            <a:spLocks noGrp="1"/>
          </p:cNvSpPr>
          <p:nvPr>
            <p:ph type="title"/>
          </p:nvPr>
        </p:nvSpPr>
        <p:spPr>
          <a:xfrm>
            <a:off x="1363075" y="328825"/>
            <a:ext cx="7358700" cy="635400"/>
          </a:xfrm>
          <a:prstGeom prst="rect">
            <a:avLst/>
          </a:prstGeom>
        </p:spPr>
        <p:txBody>
          <a:bodyPr spcFirstLastPara="1" wrap="square" lIns="91425" tIns="91425" rIns="91425" bIns="91425" anchor="t" anchorCtr="0">
            <a:normAutofit/>
          </a:bodyPr>
          <a:lstStyle/>
          <a:p>
            <a:pPr marL="0" lvl="0" indent="0" algn="l" rtl="0">
              <a:spcBef>
                <a:spcPts val="0"/>
              </a:spcBef>
              <a:spcAft>
                <a:spcPts val="0"/>
              </a:spcAft>
              <a:buNone/>
            </a:pPr>
            <a:r>
              <a:rPr lang="en" sz="2650"/>
              <a:t>Responsive to </a:t>
            </a:r>
            <a:r>
              <a:rPr lang="en" sz="2650" u="sng">
                <a:solidFill>
                  <a:schemeClr val="hlink"/>
                </a:solidFill>
                <a:hlinkClick r:id="rId3"/>
              </a:rPr>
              <a:t>Faculty Senate principles</a:t>
            </a:r>
            <a:endParaRPr sz="2650"/>
          </a:p>
        </p:txBody>
      </p:sp>
      <p:pic>
        <p:nvPicPr>
          <p:cNvPr id="320" name="Google Shape;320;p43"/>
          <p:cNvPicPr preferRelativeResize="0"/>
          <p:nvPr/>
        </p:nvPicPr>
        <p:blipFill>
          <a:blip r:embed="rId4">
            <a:alphaModFix/>
          </a:blip>
          <a:stretch>
            <a:fillRect/>
          </a:stretch>
        </p:blipFill>
        <p:spPr>
          <a:xfrm>
            <a:off x="5819230" y="935925"/>
            <a:ext cx="2123600" cy="1446425"/>
          </a:xfrm>
          <a:prstGeom prst="rect">
            <a:avLst/>
          </a:prstGeom>
          <a:noFill/>
          <a:ln w="9525" cap="flat" cmpd="sng">
            <a:solidFill>
              <a:schemeClr val="dk2"/>
            </a:solidFill>
            <a:prstDash val="solid"/>
            <a:round/>
            <a:headEnd type="none" w="sm" len="sm"/>
            <a:tailEnd type="none" w="sm" len="sm"/>
          </a:ln>
        </p:spPr>
      </p:pic>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324"/>
        <p:cNvGrpSpPr/>
        <p:nvPr/>
      </p:nvGrpSpPr>
      <p:grpSpPr>
        <a:xfrm>
          <a:off x="0" y="0"/>
          <a:ext cx="0" cy="0"/>
          <a:chOff x="0" y="0"/>
          <a:chExt cx="0" cy="0"/>
        </a:xfrm>
      </p:grpSpPr>
      <p:sp>
        <p:nvSpPr>
          <p:cNvPr id="325" name="Google Shape;325;p44"/>
          <p:cNvSpPr txBox="1">
            <a:spLocks noGrp="1"/>
          </p:cNvSpPr>
          <p:nvPr>
            <p:ph type="body" idx="1"/>
          </p:nvPr>
        </p:nvSpPr>
        <p:spPr>
          <a:xfrm>
            <a:off x="1363075" y="997843"/>
            <a:ext cx="7641000" cy="3921300"/>
          </a:xfrm>
          <a:prstGeom prst="rect">
            <a:avLst/>
          </a:prstGeom>
        </p:spPr>
        <p:txBody>
          <a:bodyPr spcFirstLastPara="1" wrap="square" lIns="91425" tIns="91425" rIns="91425" bIns="91425" anchor="t" anchorCtr="0">
            <a:normAutofit fontScale="77500" lnSpcReduction="20000"/>
          </a:bodyPr>
          <a:lstStyle/>
          <a:p>
            <a:pPr marL="457200" lvl="0" indent="-317182" algn="l" rtl="0">
              <a:spcBef>
                <a:spcPts val="0"/>
              </a:spcBef>
              <a:spcAft>
                <a:spcPts val="0"/>
              </a:spcAft>
              <a:buSzPct val="100000"/>
              <a:buChar char="●"/>
            </a:pPr>
            <a:r>
              <a:rPr lang="en" b="1" dirty="0" smtClean="0"/>
              <a:t>F</a:t>
            </a:r>
            <a:r>
              <a:rPr lang="en-US" b="1" dirty="0" smtClean="0"/>
              <a:t>u</a:t>
            </a:r>
            <a:r>
              <a:rPr lang="en" b="1" dirty="0" smtClean="0"/>
              <a:t>nding follows authors in publishing-based agreement</a:t>
            </a:r>
            <a:endParaRPr b="1" dirty="0"/>
          </a:p>
          <a:p>
            <a:pPr marL="914400" lvl="1" indent="-307340" algn="l" rtl="0">
              <a:spcBef>
                <a:spcPts val="0"/>
              </a:spcBef>
              <a:spcAft>
                <a:spcPts val="0"/>
              </a:spcAft>
              <a:buSzPct val="100000"/>
              <a:buChar char="○"/>
            </a:pPr>
            <a:r>
              <a:rPr lang="en" dirty="0"/>
              <a:t>This is a pure publishing agreement:  we </a:t>
            </a:r>
            <a:r>
              <a:rPr lang="en" i="1" u="sng" dirty="0"/>
              <a:t>only</a:t>
            </a:r>
            <a:r>
              <a:rPr lang="en" dirty="0"/>
              <a:t> pay Elsevier if UC authors publish with them.  If our authors go elsewhere, so does our funding.</a:t>
            </a:r>
            <a:endParaRPr dirty="0"/>
          </a:p>
          <a:p>
            <a:pPr marL="914400" lvl="1" indent="-307340" algn="l" rtl="0">
              <a:spcBef>
                <a:spcPts val="0"/>
              </a:spcBef>
              <a:spcAft>
                <a:spcPts val="0"/>
              </a:spcAft>
              <a:buSzPct val="100000"/>
              <a:buChar char="○"/>
            </a:pPr>
            <a:r>
              <a:rPr lang="en" dirty="0"/>
              <a:t>(Minimum spend only if publishing drops more than 20% below 2019 levels)</a:t>
            </a:r>
            <a:br>
              <a:rPr lang="en" dirty="0"/>
            </a:br>
            <a:endParaRPr dirty="0"/>
          </a:p>
          <a:p>
            <a:pPr marL="457200" lvl="0" indent="-317182" algn="l" rtl="0">
              <a:spcBef>
                <a:spcPts val="0"/>
              </a:spcBef>
              <a:spcAft>
                <a:spcPts val="0"/>
              </a:spcAft>
              <a:buSzPct val="100000"/>
              <a:buChar char="●"/>
            </a:pPr>
            <a:r>
              <a:rPr lang="en" b="1" dirty="0"/>
              <a:t>Authors control their publishing output</a:t>
            </a:r>
            <a:endParaRPr b="1" dirty="0"/>
          </a:p>
          <a:p>
            <a:pPr marL="914400" lvl="1" indent="-307340" algn="l" rtl="0">
              <a:spcBef>
                <a:spcPts val="0"/>
              </a:spcBef>
              <a:spcAft>
                <a:spcPts val="0"/>
              </a:spcAft>
              <a:buSzPct val="100000"/>
              <a:buChar char="○"/>
            </a:pPr>
            <a:r>
              <a:rPr lang="en" dirty="0" smtClean="0"/>
              <a:t>Authors retain copyright; OA default with </a:t>
            </a:r>
            <a:r>
              <a:rPr lang="en" dirty="0"/>
              <a:t>CC BY license</a:t>
            </a:r>
            <a:endParaRPr dirty="0"/>
          </a:p>
          <a:p>
            <a:pPr marL="914400" lvl="1" indent="-307340" algn="l" rtl="0">
              <a:spcBef>
                <a:spcPts val="0"/>
              </a:spcBef>
              <a:spcAft>
                <a:spcPts val="0"/>
              </a:spcAft>
              <a:buSzPct val="100000"/>
              <a:buChar char="○"/>
            </a:pPr>
            <a:r>
              <a:rPr lang="en" dirty="0"/>
              <a:t>Can also choose more restrictive license, or opt out of OA publishing</a:t>
            </a:r>
            <a:endParaRPr dirty="0"/>
          </a:p>
          <a:p>
            <a:pPr marL="914400" lvl="1" indent="-307340" algn="l" rtl="0">
              <a:spcBef>
                <a:spcPts val="0"/>
              </a:spcBef>
              <a:spcAft>
                <a:spcPts val="0"/>
              </a:spcAft>
              <a:buSzPct val="100000"/>
              <a:buChar char="○"/>
            </a:pPr>
            <a:r>
              <a:rPr lang="en" dirty="0"/>
              <a:t>Authors who opt out can deposit their AAMs under UC’s OA policy</a:t>
            </a:r>
            <a:br>
              <a:rPr lang="en" dirty="0"/>
            </a:br>
            <a:endParaRPr dirty="0"/>
          </a:p>
          <a:p>
            <a:pPr marL="457200" lvl="0" indent="-317182" algn="l" rtl="0">
              <a:spcBef>
                <a:spcPts val="0"/>
              </a:spcBef>
              <a:spcAft>
                <a:spcPts val="0"/>
              </a:spcAft>
              <a:buSzPct val="100000"/>
              <a:buChar char="●"/>
            </a:pPr>
            <a:r>
              <a:rPr lang="en" b="1" dirty="0" smtClean="0"/>
              <a:t>Provides equitable </a:t>
            </a:r>
            <a:r>
              <a:rPr lang="en" b="1" dirty="0"/>
              <a:t>access to OA publishing for unfunded / early career authors</a:t>
            </a:r>
            <a:endParaRPr b="1" dirty="0"/>
          </a:p>
          <a:p>
            <a:pPr marL="914400" lvl="1" indent="-307340" algn="l" rtl="0">
              <a:spcBef>
                <a:spcPts val="0"/>
              </a:spcBef>
              <a:spcAft>
                <a:spcPts val="0"/>
              </a:spcAft>
              <a:buSzPct val="100000"/>
              <a:buChar char="○"/>
            </a:pPr>
            <a:r>
              <a:rPr lang="en" dirty="0"/>
              <a:t>In all of our agreements, our multi-payer approach has been welcomed—and actively used—by UC authors who lack grant funding—including grad students, post-docs, and other early career or under-resourced scholars</a:t>
            </a:r>
            <a:br>
              <a:rPr lang="en" dirty="0"/>
            </a:br>
            <a:endParaRPr dirty="0"/>
          </a:p>
          <a:p>
            <a:pPr marL="457200" lvl="0" indent="-317182" algn="l" rtl="0">
              <a:spcBef>
                <a:spcPts val="0"/>
              </a:spcBef>
              <a:spcAft>
                <a:spcPts val="0"/>
              </a:spcAft>
              <a:buSzPct val="100000"/>
              <a:buChar char="●"/>
            </a:pPr>
            <a:r>
              <a:rPr lang="en" b="1" dirty="0"/>
              <a:t>Drives down ELS revenue per article</a:t>
            </a:r>
            <a:endParaRPr b="1" dirty="0"/>
          </a:p>
          <a:p>
            <a:pPr marL="914400" lvl="1" indent="-307340" algn="l" rtl="0">
              <a:spcBef>
                <a:spcPts val="0"/>
              </a:spcBef>
              <a:spcAft>
                <a:spcPts val="0"/>
              </a:spcAft>
              <a:buSzPct val="100000"/>
              <a:buChar char="○"/>
            </a:pPr>
            <a:r>
              <a:rPr lang="en" dirty="0"/>
              <a:t>Elsevier’s revenue per article will be dramatically lower under this agreement than most of its other transformative agreements</a:t>
            </a:r>
            <a:endParaRPr dirty="0"/>
          </a:p>
          <a:p>
            <a:pPr marL="1371600" lvl="2" indent="-297497" algn="l" rtl="0">
              <a:spcBef>
                <a:spcPts val="0"/>
              </a:spcBef>
              <a:spcAft>
                <a:spcPts val="0"/>
              </a:spcAft>
              <a:buSzPct val="100000"/>
              <a:buChar char="■"/>
            </a:pPr>
            <a:r>
              <a:rPr lang="en" dirty="0"/>
              <a:t>$2900 or less (even including CP/TL</a:t>
            </a:r>
            <a:r>
              <a:rPr lang="en" dirty="0" smtClean="0"/>
              <a:t>)</a:t>
            </a:r>
            <a:endParaRPr dirty="0"/>
          </a:p>
        </p:txBody>
      </p:sp>
      <p:sp>
        <p:nvSpPr>
          <p:cNvPr id="326" name="Google Shape;326;p44"/>
          <p:cNvSpPr txBox="1">
            <a:spLocks noGrp="1"/>
          </p:cNvSpPr>
          <p:nvPr>
            <p:ph type="title"/>
          </p:nvPr>
        </p:nvSpPr>
        <p:spPr>
          <a:xfrm>
            <a:off x="1363075" y="328825"/>
            <a:ext cx="6321600" cy="635400"/>
          </a:xfrm>
          <a:prstGeom prst="rect">
            <a:avLst/>
          </a:prstGeom>
        </p:spPr>
        <p:txBody>
          <a:bodyPr spcFirstLastPara="1" wrap="square" lIns="91425" tIns="91425" rIns="91425" bIns="91425" anchor="t" anchorCtr="0">
            <a:normAutofit/>
          </a:bodyPr>
          <a:lstStyle/>
          <a:p>
            <a:pPr marL="0" lvl="0" indent="0" algn="l" rtl="0">
              <a:spcBef>
                <a:spcPts val="0"/>
              </a:spcBef>
              <a:spcAft>
                <a:spcPts val="0"/>
              </a:spcAft>
              <a:buNone/>
            </a:pPr>
            <a:r>
              <a:rPr lang="en" dirty="0" smtClean="0"/>
              <a:t>Additional key </a:t>
            </a:r>
            <a:r>
              <a:rPr lang="en" dirty="0"/>
              <a:t>attributes</a:t>
            </a:r>
            <a:endParaRPr dirty="0"/>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273"/>
        <p:cNvGrpSpPr/>
        <p:nvPr/>
      </p:nvGrpSpPr>
      <p:grpSpPr>
        <a:xfrm>
          <a:off x="0" y="0"/>
          <a:ext cx="0" cy="0"/>
          <a:chOff x="0" y="0"/>
          <a:chExt cx="0" cy="0"/>
        </a:xfrm>
      </p:grpSpPr>
      <p:sp>
        <p:nvSpPr>
          <p:cNvPr id="275" name="Google Shape;275;p38"/>
          <p:cNvSpPr txBox="1">
            <a:spLocks noGrp="1"/>
          </p:cNvSpPr>
          <p:nvPr>
            <p:ph type="title"/>
          </p:nvPr>
        </p:nvSpPr>
        <p:spPr>
          <a:xfrm>
            <a:off x="1249461" y="462894"/>
            <a:ext cx="8389637" cy="923100"/>
          </a:xfrm>
          <a:prstGeom prst="rect">
            <a:avLst/>
          </a:prstGeom>
        </p:spPr>
        <p:txBody>
          <a:bodyPr spcFirstLastPara="1" wrap="square" lIns="91425" tIns="91425" rIns="91425" bIns="91425" anchor="t" anchorCtr="0">
            <a:noAutofit/>
          </a:bodyPr>
          <a:lstStyle/>
          <a:p>
            <a:pPr lvl="0">
              <a:buSzPts val="990"/>
            </a:pPr>
            <a:r>
              <a:rPr lang="en" sz="2400" dirty="0" smtClean="0"/>
              <a:t>Benefits of UC transformative agreements</a:t>
            </a:r>
            <a:endParaRPr sz="2620" dirty="0"/>
          </a:p>
        </p:txBody>
      </p:sp>
      <p:sp>
        <p:nvSpPr>
          <p:cNvPr id="3" name="Text Placeholder 2"/>
          <p:cNvSpPr>
            <a:spLocks noGrp="1"/>
          </p:cNvSpPr>
          <p:nvPr>
            <p:ph type="body" idx="1"/>
          </p:nvPr>
        </p:nvSpPr>
        <p:spPr>
          <a:xfrm>
            <a:off x="266405" y="924444"/>
            <a:ext cx="8446567" cy="3775800"/>
          </a:xfrm>
        </p:spPr>
        <p:txBody>
          <a:bodyPr/>
          <a:lstStyle/>
          <a:p>
            <a:pPr lvl="0" indent="0">
              <a:buNone/>
            </a:pPr>
            <a:endParaRPr lang="en-US" dirty="0">
              <a:solidFill>
                <a:srgbClr val="000000"/>
              </a:solidFill>
              <a:latin typeface="Arial"/>
              <a:ea typeface="Arial"/>
              <a:cs typeface="Arial"/>
              <a:sym typeface="Arial"/>
            </a:endParaRPr>
          </a:p>
          <a:p>
            <a:pPr lvl="0" indent="-317500">
              <a:buClr>
                <a:srgbClr val="000000"/>
              </a:buClr>
              <a:buSzPts val="1400"/>
              <a:buFont typeface="Arial"/>
              <a:buChar char="●"/>
            </a:pPr>
            <a:r>
              <a:rPr lang="en-US" dirty="0">
                <a:solidFill>
                  <a:srgbClr val="000000"/>
                </a:solidFill>
                <a:latin typeface="Arial"/>
                <a:ea typeface="Arial"/>
                <a:cs typeface="Arial"/>
                <a:sym typeface="Arial"/>
              </a:rPr>
              <a:t>Open access for all research articles with a UC corresponding author</a:t>
            </a:r>
          </a:p>
          <a:p>
            <a:pPr lvl="0" indent="-317500">
              <a:buClr>
                <a:srgbClr val="000000"/>
              </a:buClr>
              <a:buSzPts val="1400"/>
              <a:buFont typeface="Arial"/>
              <a:buChar char="●"/>
            </a:pPr>
            <a:r>
              <a:rPr lang="en-US" dirty="0">
                <a:solidFill>
                  <a:srgbClr val="000000"/>
                </a:solidFill>
                <a:latin typeface="Arial"/>
                <a:ea typeface="Arial"/>
                <a:cs typeface="Arial"/>
                <a:sym typeface="Arial"/>
              </a:rPr>
              <a:t>Read access to all other scholarly content from the publisher</a:t>
            </a:r>
          </a:p>
          <a:p>
            <a:pPr lvl="0" indent="-317500">
              <a:buClr>
                <a:srgbClr val="000000"/>
              </a:buClr>
              <a:buSzPts val="1400"/>
              <a:buFont typeface="Arial"/>
              <a:buChar char="●"/>
            </a:pPr>
            <a:r>
              <a:rPr lang="en-US" dirty="0">
                <a:solidFill>
                  <a:srgbClr val="000000"/>
                </a:solidFill>
                <a:latin typeface="Arial"/>
                <a:ea typeface="Arial"/>
                <a:cs typeface="Arial"/>
                <a:sym typeface="Arial"/>
              </a:rPr>
              <a:t>APC cost-share model across multiple funding sources (</a:t>
            </a:r>
            <a:r>
              <a:rPr lang="en-US" dirty="0" smtClean="0">
                <a:solidFill>
                  <a:srgbClr val="000000"/>
                </a:solidFill>
                <a:latin typeface="Arial"/>
                <a:ea typeface="Arial"/>
                <a:cs typeface="Arial"/>
                <a:sym typeface="Arial"/>
              </a:rPr>
              <a:t>grants</a:t>
            </a:r>
            <a:r>
              <a:rPr lang="en-US" dirty="0">
                <a:solidFill>
                  <a:srgbClr val="000000"/>
                </a:solidFill>
                <a:latin typeface="Arial"/>
                <a:ea typeface="Arial"/>
                <a:cs typeface="Arial"/>
                <a:sym typeface="Arial"/>
              </a:rPr>
              <a:t> </a:t>
            </a:r>
            <a:r>
              <a:rPr lang="en-US" dirty="0" smtClean="0">
                <a:solidFill>
                  <a:srgbClr val="000000"/>
                </a:solidFill>
                <a:latin typeface="Arial"/>
                <a:ea typeface="Arial"/>
                <a:cs typeface="Arial"/>
                <a:sym typeface="Arial"/>
              </a:rPr>
              <a:t>and library)</a:t>
            </a:r>
            <a:endParaRPr lang="en-US" dirty="0">
              <a:solidFill>
                <a:srgbClr val="000000"/>
              </a:solidFill>
              <a:latin typeface="Arial"/>
              <a:ea typeface="Arial"/>
              <a:cs typeface="Arial"/>
              <a:sym typeface="Arial"/>
            </a:endParaRPr>
          </a:p>
          <a:p>
            <a:pPr lvl="0" indent="-317500">
              <a:buClr>
                <a:srgbClr val="000000"/>
              </a:buClr>
              <a:buSzPts val="1400"/>
              <a:buFont typeface="Arial"/>
              <a:buChar char="●"/>
            </a:pPr>
            <a:r>
              <a:rPr lang="en-US" dirty="0">
                <a:solidFill>
                  <a:srgbClr val="000000"/>
                </a:solidFill>
                <a:latin typeface="Arial"/>
                <a:ea typeface="Arial"/>
                <a:cs typeface="Arial"/>
                <a:sym typeface="Arial"/>
              </a:rPr>
              <a:t>Cost controls to allow for growth in UC research publications without </a:t>
            </a:r>
            <a:r>
              <a:rPr lang="en-US" dirty="0" smtClean="0">
                <a:solidFill>
                  <a:srgbClr val="000000"/>
                </a:solidFill>
                <a:latin typeface="Arial"/>
                <a:ea typeface="Arial"/>
                <a:cs typeface="Arial"/>
                <a:sym typeface="Arial"/>
              </a:rPr>
              <a:t>uncontrolled cost increases</a:t>
            </a:r>
          </a:p>
          <a:p>
            <a:pPr lvl="0" indent="-317500">
              <a:buClr>
                <a:srgbClr val="000000"/>
              </a:buClr>
              <a:buSzPts val="1400"/>
              <a:buFont typeface="Arial"/>
              <a:buChar char="●"/>
            </a:pPr>
            <a:r>
              <a:rPr lang="en-US" dirty="0">
                <a:solidFill>
                  <a:srgbClr val="000000"/>
                </a:solidFill>
                <a:latin typeface="Arial"/>
                <a:ea typeface="Arial"/>
                <a:cs typeface="Arial"/>
                <a:sym typeface="Arial"/>
              </a:rPr>
              <a:t>A</a:t>
            </a:r>
            <a:r>
              <a:rPr lang="en-US" dirty="0" smtClean="0">
                <a:solidFill>
                  <a:srgbClr val="000000"/>
                </a:solidFill>
                <a:latin typeface="Arial"/>
                <a:ea typeface="Arial"/>
                <a:cs typeface="Arial"/>
                <a:sym typeface="Arial"/>
              </a:rPr>
              <a:t>ddressing system-wide costs (APCs contributed by authors)</a:t>
            </a:r>
          </a:p>
          <a:p>
            <a:pPr lvl="0" indent="-317500">
              <a:buClr>
                <a:srgbClr val="000000"/>
              </a:buClr>
              <a:buSzPts val="1400"/>
              <a:buFont typeface="Arial"/>
              <a:buChar char="●"/>
            </a:pPr>
            <a:r>
              <a:rPr lang="en-US" dirty="0" smtClean="0">
                <a:solidFill>
                  <a:srgbClr val="000000"/>
                </a:solidFill>
                <a:latin typeface="Arial"/>
                <a:ea typeface="Arial"/>
                <a:cs typeface="Arial"/>
                <a:sym typeface="Arial"/>
              </a:rPr>
              <a:t>Advancing faculty principles for scholarly communication</a:t>
            </a:r>
            <a:endParaRPr lang="en-US" dirty="0">
              <a:solidFill>
                <a:srgbClr val="000000"/>
              </a:solidFill>
              <a:latin typeface="Arial"/>
              <a:ea typeface="Arial"/>
              <a:cs typeface="Arial"/>
              <a:sym typeface="Arial"/>
            </a:endParaRPr>
          </a:p>
          <a:p>
            <a:pPr lvl="0" indent="-317500">
              <a:buClr>
                <a:srgbClr val="000000"/>
              </a:buClr>
              <a:buSzPts val="1400"/>
              <a:buFont typeface="Arial"/>
              <a:buChar char="●"/>
            </a:pPr>
            <a:r>
              <a:rPr lang="en-US" dirty="0">
                <a:solidFill>
                  <a:srgbClr val="000000"/>
                </a:solidFill>
                <a:latin typeface="Arial"/>
                <a:ea typeface="Arial"/>
                <a:cs typeface="Arial"/>
                <a:sym typeface="Arial"/>
              </a:rPr>
              <a:t>Big impact - currently 30% of all UC corresponding author articles covered</a:t>
            </a:r>
          </a:p>
          <a:p>
            <a:endParaRPr lang="en-US" dirty="0"/>
          </a:p>
        </p:txBody>
      </p:sp>
    </p:spTree>
    <p:extLst>
      <p:ext uri="{BB962C8B-B14F-4D97-AF65-F5344CB8AC3E}">
        <p14:creationId xmlns:p14="http://schemas.microsoft.com/office/powerpoint/2010/main" val="3641277015"/>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Shape 273"/>
        <p:cNvGrpSpPr/>
        <p:nvPr/>
      </p:nvGrpSpPr>
      <p:grpSpPr>
        <a:xfrm>
          <a:off x="0" y="0"/>
          <a:ext cx="0" cy="0"/>
          <a:chOff x="0" y="0"/>
          <a:chExt cx="0" cy="0"/>
        </a:xfrm>
      </p:grpSpPr>
      <p:sp>
        <p:nvSpPr>
          <p:cNvPr id="275" name="Google Shape;275;p38"/>
          <p:cNvSpPr txBox="1">
            <a:spLocks noGrp="1"/>
          </p:cNvSpPr>
          <p:nvPr>
            <p:ph type="title"/>
          </p:nvPr>
        </p:nvSpPr>
        <p:spPr>
          <a:prstGeom prst="rect">
            <a:avLst/>
          </a:prstGeom>
        </p:spPr>
        <p:txBody>
          <a:bodyPr spcFirstLastPara="1" wrap="square" lIns="91425" tIns="91425" rIns="91425" bIns="91425" anchor="t" anchorCtr="0">
            <a:noAutofit/>
          </a:bodyPr>
          <a:lstStyle/>
          <a:p>
            <a:pPr lvl="0">
              <a:buSzPts val="990"/>
            </a:pPr>
            <a:r>
              <a:rPr lang="en" sz="2400" dirty="0" smtClean="0"/>
              <a:t>Some transformative agreement challenges</a:t>
            </a:r>
            <a:endParaRPr sz="2620" dirty="0"/>
          </a:p>
        </p:txBody>
      </p:sp>
      <p:sp>
        <p:nvSpPr>
          <p:cNvPr id="3" name="Text Placeholder 2"/>
          <p:cNvSpPr>
            <a:spLocks noGrp="1"/>
          </p:cNvSpPr>
          <p:nvPr>
            <p:ph type="body" idx="1"/>
          </p:nvPr>
        </p:nvSpPr>
        <p:spPr/>
        <p:txBody>
          <a:bodyPr/>
          <a:lstStyle/>
          <a:p>
            <a:pPr lvl="0" indent="0">
              <a:buNone/>
            </a:pPr>
            <a:endParaRPr lang="en-US" dirty="0">
              <a:solidFill>
                <a:srgbClr val="000000"/>
              </a:solidFill>
              <a:latin typeface="Arial"/>
              <a:ea typeface="Arial"/>
              <a:cs typeface="Arial"/>
              <a:sym typeface="Arial"/>
            </a:endParaRPr>
          </a:p>
          <a:p>
            <a:endParaRPr lang="en-US" dirty="0"/>
          </a:p>
        </p:txBody>
      </p:sp>
      <p:sp>
        <p:nvSpPr>
          <p:cNvPr id="2" name="TextBox 1"/>
          <p:cNvSpPr txBox="1"/>
          <p:nvPr/>
        </p:nvSpPr>
        <p:spPr>
          <a:xfrm>
            <a:off x="630316" y="1393795"/>
            <a:ext cx="7617040" cy="1200329"/>
          </a:xfrm>
          <a:prstGeom prst="rect">
            <a:avLst/>
          </a:prstGeom>
          <a:noFill/>
        </p:spPr>
        <p:txBody>
          <a:bodyPr wrap="square" rtlCol="0">
            <a:spAutoFit/>
          </a:bodyPr>
          <a:lstStyle/>
          <a:p>
            <a:pPr marL="457200" lvl="0" indent="-317500">
              <a:buSzPts val="1400"/>
              <a:buFont typeface="Arial"/>
              <a:buChar char="●"/>
            </a:pPr>
            <a:r>
              <a:rPr lang="en-US" sz="2400" dirty="0"/>
              <a:t>Conceptual complexities </a:t>
            </a:r>
            <a:endParaRPr lang="en-US" sz="2400" dirty="0" smtClean="0"/>
          </a:p>
          <a:p>
            <a:pPr marL="457200" lvl="0" indent="-317500">
              <a:buSzPts val="1400"/>
              <a:buFont typeface="Arial"/>
              <a:buChar char="●"/>
            </a:pPr>
            <a:r>
              <a:rPr lang="en-US" sz="2400" dirty="0" smtClean="0"/>
              <a:t>Administrative burdens  </a:t>
            </a:r>
          </a:p>
          <a:p>
            <a:pPr marL="457200" lvl="0" indent="-317500">
              <a:buSzPts val="1400"/>
              <a:buFont typeface="Arial"/>
              <a:buChar char="●"/>
            </a:pPr>
            <a:r>
              <a:rPr lang="en-US" sz="2400" dirty="0" smtClean="0"/>
              <a:t>Equity questions – unintended consequences?</a:t>
            </a:r>
            <a:endParaRPr lang="en-US" dirty="0"/>
          </a:p>
        </p:txBody>
      </p:sp>
    </p:spTree>
    <p:extLst>
      <p:ext uri="{BB962C8B-B14F-4D97-AF65-F5344CB8AC3E}">
        <p14:creationId xmlns:p14="http://schemas.microsoft.com/office/powerpoint/2010/main" val="2543395972"/>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8264" y="771049"/>
            <a:ext cx="8776151" cy="4134062"/>
          </a:xfrm>
          <a:prstGeom prst="rect">
            <a:avLst/>
          </a:prstGeom>
        </p:spPr>
      </p:pic>
      <p:sp>
        <p:nvSpPr>
          <p:cNvPr id="4" name="Rectangle 3"/>
          <p:cNvSpPr/>
          <p:nvPr/>
        </p:nvSpPr>
        <p:spPr>
          <a:xfrm>
            <a:off x="98264" y="0"/>
            <a:ext cx="9045736" cy="830997"/>
          </a:xfrm>
          <a:prstGeom prst="rect">
            <a:avLst/>
          </a:prstGeom>
        </p:spPr>
        <p:txBody>
          <a:bodyPr wrap="square">
            <a:spAutoFit/>
          </a:bodyPr>
          <a:lstStyle/>
          <a:p>
            <a:pPr>
              <a:spcAft>
                <a:spcPts val="600"/>
              </a:spcAft>
            </a:pPr>
            <a:r>
              <a:rPr lang="en-US" sz="2400" b="1" dirty="0" smtClean="0">
                <a:solidFill>
                  <a:schemeClr val="bg2"/>
                </a:solidFill>
                <a:latin typeface="Raleway" panose="020B0604020202020204" charset="0"/>
              </a:rPr>
              <a:t>OA2020 LMIC Working Group Study-in partnership with EIFL and library consortium coordinators in EIFL countries</a:t>
            </a:r>
            <a:endParaRPr lang="en-US" sz="2400" b="1" dirty="0">
              <a:solidFill>
                <a:schemeClr val="bg2"/>
              </a:solidFill>
              <a:latin typeface="Raleway" panose="020B0604020202020204" charset="0"/>
            </a:endParaRPr>
          </a:p>
        </p:txBody>
      </p:sp>
      <p:sp>
        <p:nvSpPr>
          <p:cNvPr id="3" name="TextBox 2"/>
          <p:cNvSpPr txBox="1"/>
          <p:nvPr/>
        </p:nvSpPr>
        <p:spPr>
          <a:xfrm>
            <a:off x="6646606" y="4689667"/>
            <a:ext cx="3470787" cy="215444"/>
          </a:xfrm>
          <a:prstGeom prst="rect">
            <a:avLst/>
          </a:prstGeom>
          <a:noFill/>
        </p:spPr>
        <p:txBody>
          <a:bodyPr wrap="square" rtlCol="0">
            <a:spAutoFit/>
          </a:bodyPr>
          <a:lstStyle/>
          <a:p>
            <a:r>
              <a:rPr lang="en-US" sz="800" dirty="0" smtClean="0"/>
              <a:t>Slide credit: Colleen Campbell, MPDL</a:t>
            </a:r>
            <a:endParaRPr lang="en-US" sz="800" dirty="0"/>
          </a:p>
        </p:txBody>
      </p:sp>
    </p:spTree>
    <p:extLst>
      <p:ext uri="{BB962C8B-B14F-4D97-AF65-F5344CB8AC3E}">
        <p14:creationId xmlns:p14="http://schemas.microsoft.com/office/powerpoint/2010/main" val="2316969153"/>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Shape 122"/>
        <p:cNvGrpSpPr/>
        <p:nvPr/>
      </p:nvGrpSpPr>
      <p:grpSpPr>
        <a:xfrm>
          <a:off x="0" y="0"/>
          <a:ext cx="0" cy="0"/>
          <a:chOff x="0" y="0"/>
          <a:chExt cx="0" cy="0"/>
        </a:xfrm>
      </p:grpSpPr>
      <p:sp>
        <p:nvSpPr>
          <p:cNvPr id="124" name="Google Shape;124;p22"/>
          <p:cNvSpPr txBox="1"/>
          <p:nvPr/>
        </p:nvSpPr>
        <p:spPr>
          <a:xfrm>
            <a:off x="893600" y="1656300"/>
            <a:ext cx="7587600" cy="2877000"/>
          </a:xfrm>
          <a:prstGeom prst="rect">
            <a:avLst/>
          </a:prstGeom>
          <a:noFill/>
          <a:ln>
            <a:noFill/>
          </a:ln>
        </p:spPr>
        <p:txBody>
          <a:bodyPr spcFirstLastPara="1" wrap="square" lIns="0" tIns="0" rIns="0" bIns="0" anchor="t" anchorCtr="0">
            <a:noAutofit/>
          </a:bodyPr>
          <a:lstStyle/>
          <a:p>
            <a:pPr marL="292100" marR="0" lvl="0" indent="-279400" algn="l" rtl="0">
              <a:spcBef>
                <a:spcPts val="200"/>
              </a:spcBef>
              <a:spcAft>
                <a:spcPts val="0"/>
              </a:spcAft>
              <a:buClr>
                <a:schemeClr val="accent5"/>
              </a:buClr>
              <a:buSzPts val="1800"/>
              <a:buFont typeface="Noto Sans Symbols"/>
              <a:buChar char="−"/>
            </a:pPr>
            <a:endParaRPr sz="1800" dirty="0">
              <a:solidFill>
                <a:schemeClr val="dk2"/>
              </a:solidFill>
            </a:endParaRPr>
          </a:p>
        </p:txBody>
      </p:sp>
      <p:sp>
        <p:nvSpPr>
          <p:cNvPr id="125" name="Google Shape;125;p22"/>
          <p:cNvSpPr txBox="1"/>
          <p:nvPr/>
        </p:nvSpPr>
        <p:spPr>
          <a:xfrm>
            <a:off x="760435" y="1299673"/>
            <a:ext cx="7319864" cy="1537382"/>
          </a:xfrm>
          <a:prstGeom prst="rect">
            <a:avLst/>
          </a:prstGeom>
          <a:noFill/>
          <a:ln>
            <a:noFill/>
          </a:ln>
        </p:spPr>
        <p:txBody>
          <a:bodyPr spcFirstLastPara="1" wrap="square" lIns="0" tIns="0" rIns="0" bIns="0" anchor="t" anchorCtr="0">
            <a:noAutofit/>
          </a:bodyPr>
          <a:lstStyle/>
          <a:p>
            <a:pPr lvl="0">
              <a:spcAft>
                <a:spcPts val="600"/>
              </a:spcAft>
              <a:buClr>
                <a:schemeClr val="accent2"/>
              </a:buClr>
              <a:buSzPts val="2400"/>
            </a:pPr>
            <a:r>
              <a:rPr lang="en-US" dirty="0" smtClean="0">
                <a:solidFill>
                  <a:schemeClr val="bg2"/>
                </a:solidFill>
              </a:rPr>
              <a:t>Waivers and discounts provide some level of economic relief, but optimization and standardization is needed on the immediate term.</a:t>
            </a:r>
          </a:p>
          <a:p>
            <a:pPr lvl="0">
              <a:spcAft>
                <a:spcPts val="600"/>
              </a:spcAft>
              <a:buClr>
                <a:schemeClr val="accent2"/>
              </a:buClr>
              <a:buSzPts val="2400"/>
            </a:pPr>
            <a:endParaRPr lang="en-US" dirty="0" smtClean="0">
              <a:solidFill>
                <a:schemeClr val="bg2"/>
              </a:solidFill>
            </a:endParaRPr>
          </a:p>
          <a:p>
            <a:pPr lvl="0">
              <a:spcAft>
                <a:spcPts val="600"/>
              </a:spcAft>
              <a:buClr>
                <a:schemeClr val="accent2"/>
              </a:buClr>
              <a:buSzPts val="2400"/>
            </a:pPr>
            <a:r>
              <a:rPr lang="en-US" dirty="0" smtClean="0">
                <a:solidFill>
                  <a:schemeClr val="bg2"/>
                </a:solidFill>
              </a:rPr>
              <a:t>With data in hand, longer term approaches </a:t>
            </a:r>
            <a:r>
              <a:rPr lang="en-US" dirty="0">
                <a:solidFill>
                  <a:schemeClr val="bg2"/>
                </a:solidFill>
              </a:rPr>
              <a:t>can be explored by the community </a:t>
            </a:r>
            <a:r>
              <a:rPr lang="en-US" dirty="0" smtClean="0">
                <a:solidFill>
                  <a:schemeClr val="bg2"/>
                </a:solidFill>
              </a:rPr>
              <a:t>to ensure </a:t>
            </a:r>
            <a:r>
              <a:rPr lang="en-US" dirty="0">
                <a:solidFill>
                  <a:schemeClr val="bg2"/>
                </a:solidFill>
              </a:rPr>
              <a:t>equitable opportunities for authors in LMICs to publish their articles openly in the scholarly journals </a:t>
            </a:r>
            <a:r>
              <a:rPr lang="en-US" dirty="0" smtClean="0">
                <a:solidFill>
                  <a:schemeClr val="bg2"/>
                </a:solidFill>
              </a:rPr>
              <a:t>of their choice.</a:t>
            </a:r>
            <a:endParaRPr lang="en-US" dirty="0">
              <a:solidFill>
                <a:schemeClr val="bg2"/>
              </a:solidFill>
            </a:endParaRPr>
          </a:p>
        </p:txBody>
      </p:sp>
      <p:sp>
        <p:nvSpPr>
          <p:cNvPr id="6" name="Google Shape;107;p20"/>
          <p:cNvSpPr txBox="1"/>
          <p:nvPr/>
        </p:nvSpPr>
        <p:spPr>
          <a:xfrm>
            <a:off x="524460" y="2918430"/>
            <a:ext cx="7139633" cy="1533494"/>
          </a:xfrm>
          <a:prstGeom prst="rect">
            <a:avLst/>
          </a:prstGeom>
          <a:noFill/>
          <a:ln>
            <a:noFill/>
          </a:ln>
        </p:spPr>
        <p:txBody>
          <a:bodyPr spcFirstLastPara="1" wrap="square" lIns="0" tIns="0" rIns="0" bIns="0" anchor="t" anchorCtr="0">
            <a:noAutofit/>
          </a:bodyPr>
          <a:lstStyle/>
          <a:p>
            <a:pPr lvl="0">
              <a:buClr>
                <a:schemeClr val="accent2"/>
              </a:buClr>
              <a:buSzPts val="2400"/>
            </a:pPr>
            <a:r>
              <a:rPr lang="en-US" i="1" dirty="0" smtClean="0">
                <a:solidFill>
                  <a:schemeClr val="accent2"/>
                </a:solidFill>
              </a:rPr>
              <a:t>       </a:t>
            </a:r>
            <a:r>
              <a:rPr lang="en-US" i="1" dirty="0" smtClean="0">
                <a:solidFill>
                  <a:schemeClr val="accent4"/>
                </a:solidFill>
              </a:rPr>
              <a:t>Possible actions</a:t>
            </a:r>
          </a:p>
          <a:p>
            <a:pPr lvl="0">
              <a:buClr>
                <a:schemeClr val="accent2"/>
              </a:buClr>
              <a:buSzPts val="2400"/>
            </a:pPr>
            <a:endParaRPr lang="en-US" sz="800" i="1" dirty="0">
              <a:solidFill>
                <a:schemeClr val="accent2"/>
              </a:solidFill>
            </a:endParaRPr>
          </a:p>
          <a:p>
            <a:pPr marL="342900" lvl="0" indent="-342900">
              <a:buClr>
                <a:schemeClr val="accent4"/>
              </a:buClr>
              <a:buSzPct val="110000"/>
              <a:buFont typeface="Wingdings" panose="05000000000000000000" pitchFamily="2" charset="2"/>
              <a:buChar char="§"/>
            </a:pPr>
            <a:r>
              <a:rPr lang="en-US" dirty="0">
                <a:solidFill>
                  <a:schemeClr val="bg2"/>
                </a:solidFill>
              </a:rPr>
              <a:t>Central agreements to govern application of waivers and </a:t>
            </a:r>
            <a:r>
              <a:rPr lang="en-US" dirty="0" smtClean="0">
                <a:solidFill>
                  <a:schemeClr val="bg2"/>
                </a:solidFill>
              </a:rPr>
              <a:t>discounts.</a:t>
            </a:r>
          </a:p>
          <a:p>
            <a:pPr marL="342900" lvl="0" indent="-342900">
              <a:buClr>
                <a:schemeClr val="accent4"/>
              </a:buClr>
              <a:buSzPct val="110000"/>
              <a:buFont typeface="Wingdings" panose="05000000000000000000" pitchFamily="2" charset="2"/>
              <a:buChar char="§"/>
            </a:pPr>
            <a:endParaRPr lang="en-US" sz="800" dirty="0" smtClean="0">
              <a:solidFill>
                <a:schemeClr val="bg2"/>
              </a:solidFill>
            </a:endParaRPr>
          </a:p>
          <a:p>
            <a:pPr marL="342900" lvl="0" indent="-342900">
              <a:buClr>
                <a:schemeClr val="accent4"/>
              </a:buClr>
              <a:buSzPct val="110000"/>
              <a:buFont typeface="Wingdings" panose="05000000000000000000" pitchFamily="2" charset="2"/>
              <a:buChar char="§"/>
            </a:pPr>
            <a:r>
              <a:rPr lang="en-US" dirty="0" smtClean="0">
                <a:solidFill>
                  <a:schemeClr val="bg2"/>
                </a:solidFill>
              </a:rPr>
              <a:t>Multi-stakeholder </a:t>
            </a:r>
            <a:r>
              <a:rPr lang="en-US" dirty="0">
                <a:solidFill>
                  <a:schemeClr val="bg2"/>
                </a:solidFill>
              </a:rPr>
              <a:t>re-evaluation of waiver/discount </a:t>
            </a:r>
            <a:r>
              <a:rPr lang="en-US" dirty="0" smtClean="0">
                <a:solidFill>
                  <a:schemeClr val="bg2"/>
                </a:solidFill>
              </a:rPr>
              <a:t>criteria</a:t>
            </a:r>
          </a:p>
          <a:p>
            <a:pPr marL="342900" lvl="0" indent="-342900">
              <a:buClr>
                <a:schemeClr val="accent4"/>
              </a:buClr>
              <a:buSzPct val="110000"/>
              <a:buFont typeface="Wingdings" panose="05000000000000000000" pitchFamily="2" charset="2"/>
              <a:buChar char="§"/>
            </a:pPr>
            <a:endParaRPr lang="en-US" sz="800" dirty="0" smtClean="0">
              <a:solidFill>
                <a:schemeClr val="bg2"/>
              </a:solidFill>
            </a:endParaRPr>
          </a:p>
          <a:p>
            <a:pPr marL="342900" lvl="0" indent="-342900">
              <a:buClr>
                <a:schemeClr val="accent4"/>
              </a:buClr>
              <a:buSzPct val="110000"/>
              <a:buFont typeface="Wingdings" panose="05000000000000000000" pitchFamily="2" charset="2"/>
              <a:buChar char="§"/>
            </a:pPr>
            <a:r>
              <a:rPr lang="en-US" dirty="0" smtClean="0">
                <a:solidFill>
                  <a:schemeClr val="bg2"/>
                </a:solidFill>
              </a:rPr>
              <a:t>Multi-stakeholder </a:t>
            </a:r>
            <a:r>
              <a:rPr lang="en-US" dirty="0">
                <a:solidFill>
                  <a:schemeClr val="bg2"/>
                </a:solidFill>
              </a:rPr>
              <a:t>exploration of additional mechanisms for equitable conditions for open access publishing services</a:t>
            </a:r>
          </a:p>
          <a:p>
            <a:pPr lvl="0">
              <a:buClr>
                <a:schemeClr val="accent2"/>
              </a:buClr>
              <a:buSzPts val="2400"/>
            </a:pPr>
            <a:endParaRPr lang="en-US" dirty="0" smtClean="0">
              <a:solidFill>
                <a:schemeClr val="accent2"/>
              </a:solidFill>
            </a:endParaRPr>
          </a:p>
          <a:p>
            <a:pPr marL="342900" lvl="0" indent="-342900">
              <a:buClr>
                <a:schemeClr val="accent2"/>
              </a:buClr>
              <a:buSzPts val="2400"/>
              <a:buFont typeface="Arial" panose="020B0604020202020204" pitchFamily="34" charset="0"/>
              <a:buChar char="•"/>
            </a:pPr>
            <a:endParaRPr lang="en-US" dirty="0" smtClean="0">
              <a:solidFill>
                <a:schemeClr val="accent2"/>
              </a:solidFill>
            </a:endParaRPr>
          </a:p>
          <a:p>
            <a:pPr marL="342900" lvl="0" indent="-342900">
              <a:buClr>
                <a:schemeClr val="accent2"/>
              </a:buClr>
              <a:buSzPts val="2400"/>
              <a:buFont typeface="Arial" panose="020B0604020202020204" pitchFamily="34" charset="0"/>
              <a:buChar char="•"/>
            </a:pPr>
            <a:endParaRPr lang="en-US" dirty="0">
              <a:solidFill>
                <a:schemeClr val="accent2"/>
              </a:solidFill>
            </a:endParaRPr>
          </a:p>
        </p:txBody>
      </p:sp>
      <p:sp>
        <p:nvSpPr>
          <p:cNvPr id="7" name="Google Shape;99;p19"/>
          <p:cNvSpPr txBox="1">
            <a:spLocks/>
          </p:cNvSpPr>
          <p:nvPr/>
        </p:nvSpPr>
        <p:spPr>
          <a:xfrm>
            <a:off x="8244408" y="4944646"/>
            <a:ext cx="714380" cy="125373"/>
          </a:xfrm>
          <a:prstGeom prst="rect">
            <a:avLst/>
          </a:prstGeom>
          <a:noFill/>
          <a:ln>
            <a:noFill/>
          </a:ln>
        </p:spPr>
        <p:txBody>
          <a:bodyPr spcFirstLastPara="1" vert="horz" wrap="square" lIns="0" tIns="0" rIns="0" bIns="0" rtlCol="0" anchor="b" anchorCtr="0">
            <a:noAutofit/>
          </a:bodyPr>
          <a:lstStyle>
            <a:defPPr marR="0" lvl="0" algn="l" rtl="0">
              <a:lnSpc>
                <a:spcPct val="100000"/>
              </a:lnSpc>
              <a:spcBef>
                <a:spcPts val="0"/>
              </a:spcBef>
              <a:spcAft>
                <a:spcPts val="0"/>
              </a:spcAft>
            </a:defPPr>
            <a:lvl1pPr marR="0" lvl="0" algn="r" rtl="0">
              <a:lnSpc>
                <a:spcPct val="100000"/>
              </a:lnSpc>
              <a:spcBef>
                <a:spcPts val="0"/>
              </a:spcBef>
              <a:spcAft>
                <a:spcPts val="0"/>
              </a:spcAft>
              <a:buClr>
                <a:srgbClr val="000000"/>
              </a:buClr>
              <a:buFont typeface="Arial"/>
              <a:defRPr sz="600" b="0" i="0" u="none" strike="noStrike" cap="none">
                <a:solidFill>
                  <a:schemeClr val="tx1">
                    <a:tint val="75000"/>
                  </a:schemeClr>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fld id="{00000000-1234-1234-1234-123412341234}" type="slidenum">
              <a:rPr kumimoji="0" lang="en" sz="600" b="0" i="0" u="none" strike="noStrike" kern="0" cap="none" spc="0" normalizeH="0" baseline="0" noProof="0" smtClean="0">
                <a:ln>
                  <a:noFill/>
                </a:ln>
                <a:solidFill>
                  <a:prstClr val="black">
                    <a:tint val="75000"/>
                  </a:prstClr>
                </a:solidFill>
                <a:effectLst/>
                <a:uLnTx/>
                <a:uFillTx/>
                <a:latin typeface="Arial"/>
                <a:cs typeface="Arial"/>
                <a:sym typeface="Arial"/>
              </a:rPr>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t>24</a:t>
            </a:fld>
            <a:endParaRPr kumimoji="0" lang="en" sz="600" b="0" i="0" u="none" strike="noStrike" kern="0" cap="none" spc="0" normalizeH="0" baseline="0" noProof="0" dirty="0">
              <a:ln>
                <a:noFill/>
              </a:ln>
              <a:solidFill>
                <a:prstClr val="black">
                  <a:tint val="75000"/>
                </a:prstClr>
              </a:solidFill>
              <a:effectLst/>
              <a:uLnTx/>
              <a:uFillTx/>
              <a:latin typeface="Arial"/>
              <a:cs typeface="Arial"/>
              <a:sym typeface="Arial"/>
            </a:endParaRPr>
          </a:p>
        </p:txBody>
      </p:sp>
      <p:sp>
        <p:nvSpPr>
          <p:cNvPr id="8" name="Google Shape;87;p18"/>
          <p:cNvSpPr txBox="1">
            <a:spLocks/>
          </p:cNvSpPr>
          <p:nvPr/>
        </p:nvSpPr>
        <p:spPr>
          <a:xfrm>
            <a:off x="83776" y="825646"/>
            <a:ext cx="6623100" cy="309397"/>
          </a:xfrm>
          <a:prstGeom prst="rect">
            <a:avLst/>
          </a:prstGeom>
          <a:noFill/>
          <a:ln>
            <a:noFill/>
          </a:ln>
        </p:spPr>
        <p:txBody>
          <a:bodyPr spcFirstLastPara="1" wrap="square" lIns="0" tIns="0" rIns="0" bIns="0" anchor="t" anchorCtr="0">
            <a:noAutofit/>
          </a:bodyPr>
          <a:lstStyle>
            <a:defPPr marR="0" lvl="0" algn="l" rtl="0">
              <a:lnSpc>
                <a:spcPct val="100000"/>
              </a:lnSpc>
              <a:spcBef>
                <a:spcPts val="0"/>
              </a:spcBef>
              <a:spcAft>
                <a:spcPts val="0"/>
              </a:spcAft>
            </a:defPPr>
            <a:lvl1pPr marL="457200" marR="0" lvl="0" indent="-228600" algn="l" rtl="0">
              <a:lnSpc>
                <a:spcPct val="100000"/>
              </a:lnSpc>
              <a:spcBef>
                <a:spcPts val="200"/>
              </a:spcBef>
              <a:spcAft>
                <a:spcPts val="0"/>
              </a:spcAft>
              <a:buClr>
                <a:schemeClr val="dk2"/>
              </a:buClr>
              <a:buSzPts val="3800"/>
              <a:buFont typeface="Noto Sans Symbols"/>
              <a:buNone/>
              <a:defRPr sz="3800" b="0" i="0" u="none" strike="noStrike" cap="none">
                <a:solidFill>
                  <a:schemeClr val="dk2"/>
                </a:solidFill>
                <a:latin typeface="Arial"/>
                <a:ea typeface="Arial"/>
                <a:cs typeface="Arial"/>
                <a:sym typeface="Arial"/>
              </a:defRPr>
            </a:lvl1pPr>
            <a:lvl2pPr marL="914400" marR="0" lvl="1" indent="-228600" algn="l" rtl="0">
              <a:lnSpc>
                <a:spcPct val="100000"/>
              </a:lnSpc>
              <a:spcBef>
                <a:spcPts val="200"/>
              </a:spcBef>
              <a:spcAft>
                <a:spcPts val="0"/>
              </a:spcAft>
              <a:buClr>
                <a:schemeClr val="dk2"/>
              </a:buClr>
              <a:buSzPts val="2100"/>
              <a:buFont typeface="Noto Sans Symbols"/>
              <a:buNone/>
              <a:defRPr sz="2100" b="0" i="0" u="none" strike="noStrike" cap="none">
                <a:solidFill>
                  <a:schemeClr val="dk2"/>
                </a:solidFill>
                <a:latin typeface="Arial"/>
                <a:ea typeface="Arial"/>
                <a:cs typeface="Arial"/>
                <a:sym typeface="Arial"/>
              </a:defRPr>
            </a:lvl2pPr>
            <a:lvl3pPr marL="1371600" marR="0" lvl="2" indent="-228600" algn="l" rtl="0">
              <a:lnSpc>
                <a:spcPct val="100000"/>
              </a:lnSpc>
              <a:spcBef>
                <a:spcPts val="200"/>
              </a:spcBef>
              <a:spcAft>
                <a:spcPts val="0"/>
              </a:spcAft>
              <a:buClr>
                <a:schemeClr val="dk2"/>
              </a:buClr>
              <a:buSzPts val="2100"/>
              <a:buFont typeface="Arial"/>
              <a:buNone/>
              <a:defRPr sz="2100" b="0" i="0" u="none" strike="noStrike" cap="none">
                <a:solidFill>
                  <a:schemeClr val="dk2"/>
                </a:solidFill>
                <a:latin typeface="Arial"/>
                <a:ea typeface="Arial"/>
                <a:cs typeface="Arial"/>
                <a:sym typeface="Arial"/>
              </a:defRPr>
            </a:lvl3pPr>
            <a:lvl4pPr marL="1828800" marR="0" lvl="3" indent="-228600" algn="l" rtl="0">
              <a:lnSpc>
                <a:spcPct val="100000"/>
              </a:lnSpc>
              <a:spcBef>
                <a:spcPts val="200"/>
              </a:spcBef>
              <a:spcAft>
                <a:spcPts val="0"/>
              </a:spcAft>
              <a:buClr>
                <a:schemeClr val="dk2"/>
              </a:buClr>
              <a:buSzPts val="2100"/>
              <a:buFont typeface="Arial"/>
              <a:buNone/>
              <a:defRPr sz="2100" b="0" i="0" u="none" strike="noStrike" cap="none">
                <a:solidFill>
                  <a:schemeClr val="dk2"/>
                </a:solidFill>
                <a:latin typeface="Arial"/>
                <a:ea typeface="Arial"/>
                <a:cs typeface="Arial"/>
                <a:sym typeface="Arial"/>
              </a:defRPr>
            </a:lvl4pPr>
            <a:lvl5pPr marL="2286000" marR="0" lvl="4" indent="-228600" algn="l" rtl="0">
              <a:lnSpc>
                <a:spcPct val="100000"/>
              </a:lnSpc>
              <a:spcBef>
                <a:spcPts val="200"/>
              </a:spcBef>
              <a:spcAft>
                <a:spcPts val="0"/>
              </a:spcAft>
              <a:buClr>
                <a:schemeClr val="dk2"/>
              </a:buClr>
              <a:buSzPts val="2100"/>
              <a:buFont typeface="Noto Sans Symbols"/>
              <a:buNone/>
              <a:defRPr sz="2100" b="0" i="0" u="none" strike="noStrike" cap="none">
                <a:solidFill>
                  <a:schemeClr val="dk2"/>
                </a:solidFill>
                <a:latin typeface="Arial"/>
                <a:ea typeface="Arial"/>
                <a:cs typeface="Arial"/>
                <a:sym typeface="Arial"/>
              </a:defRPr>
            </a:lvl5pPr>
            <a:lvl6pPr marL="2743200" marR="0" lvl="5" indent="-330200" algn="l" rtl="0">
              <a:lnSpc>
                <a:spcPct val="100000"/>
              </a:lnSpc>
              <a:spcBef>
                <a:spcPts val="300"/>
              </a:spcBef>
              <a:spcAft>
                <a:spcPts val="0"/>
              </a:spcAft>
              <a:buClr>
                <a:schemeClr val="dk1"/>
              </a:buClr>
              <a:buSzPts val="1600"/>
              <a:buFont typeface="Arial"/>
              <a:buChar char="•"/>
              <a:defRPr sz="1700" b="0" i="0" u="none" strike="noStrike" cap="none">
                <a:solidFill>
                  <a:schemeClr val="dk1"/>
                </a:solidFill>
                <a:latin typeface="Arial"/>
                <a:ea typeface="Arial"/>
                <a:cs typeface="Arial"/>
                <a:sym typeface="Arial"/>
              </a:defRPr>
            </a:lvl6pPr>
            <a:lvl7pPr marL="3200400" marR="0" lvl="6" indent="-330200" algn="l" rtl="0">
              <a:lnSpc>
                <a:spcPct val="100000"/>
              </a:lnSpc>
              <a:spcBef>
                <a:spcPts val="300"/>
              </a:spcBef>
              <a:spcAft>
                <a:spcPts val="0"/>
              </a:spcAft>
              <a:buClr>
                <a:schemeClr val="dk1"/>
              </a:buClr>
              <a:buSzPts val="1600"/>
              <a:buFont typeface="Arial"/>
              <a:buChar char="•"/>
              <a:defRPr sz="1700" b="0" i="0" u="none" strike="noStrike" cap="none">
                <a:solidFill>
                  <a:schemeClr val="dk1"/>
                </a:solidFill>
                <a:latin typeface="Arial"/>
                <a:ea typeface="Arial"/>
                <a:cs typeface="Arial"/>
                <a:sym typeface="Arial"/>
              </a:defRPr>
            </a:lvl7pPr>
            <a:lvl8pPr marL="3657600" marR="0" lvl="7" indent="-330200" algn="l" rtl="0">
              <a:lnSpc>
                <a:spcPct val="100000"/>
              </a:lnSpc>
              <a:spcBef>
                <a:spcPts val="300"/>
              </a:spcBef>
              <a:spcAft>
                <a:spcPts val="0"/>
              </a:spcAft>
              <a:buClr>
                <a:schemeClr val="dk1"/>
              </a:buClr>
              <a:buSzPts val="1600"/>
              <a:buFont typeface="Arial"/>
              <a:buChar char="•"/>
              <a:defRPr sz="1700" b="0" i="0" u="none" strike="noStrike" cap="none">
                <a:solidFill>
                  <a:schemeClr val="dk1"/>
                </a:solidFill>
                <a:latin typeface="Arial"/>
                <a:ea typeface="Arial"/>
                <a:cs typeface="Arial"/>
                <a:sym typeface="Arial"/>
              </a:defRPr>
            </a:lvl8pPr>
            <a:lvl9pPr marL="4114800" marR="0" lvl="8" indent="-330200" algn="l" rtl="0">
              <a:lnSpc>
                <a:spcPct val="100000"/>
              </a:lnSpc>
              <a:spcBef>
                <a:spcPts val="300"/>
              </a:spcBef>
              <a:spcAft>
                <a:spcPts val="0"/>
              </a:spcAft>
              <a:buClr>
                <a:schemeClr val="dk1"/>
              </a:buClr>
              <a:buSzPts val="1600"/>
              <a:buFont typeface="Arial"/>
              <a:buChar char="•"/>
              <a:defRPr sz="1700" b="0" i="0" u="none" strike="noStrike" cap="none">
                <a:solidFill>
                  <a:schemeClr val="dk1"/>
                </a:solidFill>
                <a:latin typeface="Arial"/>
                <a:ea typeface="Arial"/>
                <a:cs typeface="Arial"/>
                <a:sym typeface="Arial"/>
              </a:defRPr>
            </a:lvl9pPr>
          </a:lstStyle>
          <a:p>
            <a:pPr marL="0" marR="0" lvl="0" indent="0" algn="l" defTabSz="914400" rtl="0" eaLnBrk="1" fontAlgn="auto" latinLnBrk="0" hangingPunct="1">
              <a:lnSpc>
                <a:spcPct val="100000"/>
              </a:lnSpc>
              <a:spcBef>
                <a:spcPts val="0"/>
              </a:spcBef>
              <a:spcAft>
                <a:spcPts val="0"/>
              </a:spcAft>
              <a:buClr>
                <a:srgbClr val="606060"/>
              </a:buClr>
              <a:buSzPts val="3100"/>
              <a:buFont typeface="Noto Sans Symbols"/>
              <a:buNone/>
              <a:tabLst/>
              <a:defRPr/>
            </a:pPr>
            <a:r>
              <a:rPr kumimoji="0" lang="en-US" sz="2100" b="1" i="0" u="none" strike="noStrike" kern="0" cap="none" spc="0" normalizeH="0" baseline="0" noProof="0" dirty="0" smtClean="0">
                <a:ln>
                  <a:noFill/>
                </a:ln>
                <a:solidFill>
                  <a:srgbClr val="DB3F16"/>
                </a:solidFill>
                <a:effectLst/>
                <a:uLnTx/>
                <a:uFillTx/>
                <a:latin typeface="Arial"/>
                <a:cs typeface="Arial"/>
                <a:sym typeface="Arial"/>
              </a:rPr>
              <a:t>Observation 3</a:t>
            </a:r>
            <a:endParaRPr kumimoji="0" lang="en-US" sz="2100" b="0" i="0" u="none" strike="noStrike" kern="0" cap="none" spc="0" normalizeH="0" baseline="0" noProof="0" dirty="0">
              <a:ln>
                <a:noFill/>
              </a:ln>
              <a:solidFill>
                <a:srgbClr val="606060"/>
              </a:solidFill>
              <a:effectLst/>
              <a:uLnTx/>
              <a:uFillTx/>
              <a:latin typeface="Arial"/>
              <a:cs typeface="Arial"/>
              <a:sym typeface="Arial"/>
            </a:endParaRPr>
          </a:p>
        </p:txBody>
      </p:sp>
      <p:sp>
        <p:nvSpPr>
          <p:cNvPr id="9" name="Rectangle 8"/>
          <p:cNvSpPr/>
          <p:nvPr/>
        </p:nvSpPr>
        <p:spPr>
          <a:xfrm>
            <a:off x="-12385" y="22844"/>
            <a:ext cx="9045736" cy="830997"/>
          </a:xfrm>
          <a:prstGeom prst="rect">
            <a:avLst/>
          </a:prstGeom>
        </p:spPr>
        <p:txBody>
          <a:bodyPr wrap="square">
            <a:spAutoFit/>
          </a:bodyPr>
          <a:lstStyle/>
          <a:p>
            <a:pPr>
              <a:spcAft>
                <a:spcPts val="600"/>
              </a:spcAft>
            </a:pPr>
            <a:r>
              <a:rPr lang="en-US" sz="2400" b="1" dirty="0" smtClean="0">
                <a:solidFill>
                  <a:schemeClr val="bg2"/>
                </a:solidFill>
                <a:latin typeface="Raleway" panose="020B0604020202020204" charset="0"/>
              </a:rPr>
              <a:t>OA2020 LMIC Working Group Study-in partnership with EIFL and library consortium coordinators in EIFL countries</a:t>
            </a:r>
            <a:endParaRPr lang="en-US" sz="2400" b="1" dirty="0">
              <a:solidFill>
                <a:schemeClr val="bg2"/>
              </a:solidFill>
              <a:latin typeface="Raleway" panose="020B0604020202020204" charset="0"/>
            </a:endParaRPr>
          </a:p>
        </p:txBody>
      </p:sp>
      <p:sp>
        <p:nvSpPr>
          <p:cNvPr id="10" name="TextBox 9"/>
          <p:cNvSpPr txBox="1"/>
          <p:nvPr/>
        </p:nvSpPr>
        <p:spPr>
          <a:xfrm>
            <a:off x="0" y="4823798"/>
            <a:ext cx="3470787" cy="246221"/>
          </a:xfrm>
          <a:prstGeom prst="rect">
            <a:avLst/>
          </a:prstGeom>
          <a:noFill/>
        </p:spPr>
        <p:txBody>
          <a:bodyPr wrap="square" rtlCol="0">
            <a:spAutoFit/>
          </a:bodyPr>
          <a:lstStyle/>
          <a:p>
            <a:r>
              <a:rPr lang="en-US" sz="1000" dirty="0" smtClean="0"/>
              <a:t>Slide credit: Colleen Campbell, MPDL</a:t>
            </a:r>
            <a:endParaRPr lang="en-US" sz="1000" dirty="0"/>
          </a:p>
        </p:txBody>
      </p:sp>
    </p:spTree>
    <p:extLst>
      <p:ext uri="{BB962C8B-B14F-4D97-AF65-F5344CB8AC3E}">
        <p14:creationId xmlns:p14="http://schemas.microsoft.com/office/powerpoint/2010/main" val="3688743471"/>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Shape 273"/>
        <p:cNvGrpSpPr/>
        <p:nvPr/>
      </p:nvGrpSpPr>
      <p:grpSpPr>
        <a:xfrm>
          <a:off x="0" y="0"/>
          <a:ext cx="0" cy="0"/>
          <a:chOff x="0" y="0"/>
          <a:chExt cx="0" cy="0"/>
        </a:xfrm>
      </p:grpSpPr>
      <p:sp>
        <p:nvSpPr>
          <p:cNvPr id="275" name="Google Shape;275;p38"/>
          <p:cNvSpPr txBox="1">
            <a:spLocks noGrp="1"/>
          </p:cNvSpPr>
          <p:nvPr>
            <p:ph type="title"/>
          </p:nvPr>
        </p:nvSpPr>
        <p:spPr>
          <a:xfrm>
            <a:off x="1295282" y="269848"/>
            <a:ext cx="7347600" cy="635400"/>
          </a:xfrm>
          <a:prstGeom prst="rect">
            <a:avLst/>
          </a:prstGeom>
        </p:spPr>
        <p:txBody>
          <a:bodyPr spcFirstLastPara="1" wrap="square" lIns="91425" tIns="91425" rIns="91425" bIns="91425" anchor="t" anchorCtr="0">
            <a:noAutofit/>
          </a:bodyPr>
          <a:lstStyle/>
          <a:p>
            <a:pPr lvl="0">
              <a:buSzPts val="990"/>
            </a:pPr>
            <a:r>
              <a:rPr lang="en" sz="2400" dirty="0" smtClean="0"/>
              <a:t>Library consortia role re: equitable access</a:t>
            </a:r>
            <a:endParaRPr sz="2620" dirty="0"/>
          </a:p>
        </p:txBody>
      </p:sp>
      <p:sp>
        <p:nvSpPr>
          <p:cNvPr id="3" name="Text Placeholder 2"/>
          <p:cNvSpPr>
            <a:spLocks noGrp="1"/>
          </p:cNvSpPr>
          <p:nvPr>
            <p:ph type="body" idx="1"/>
          </p:nvPr>
        </p:nvSpPr>
        <p:spPr/>
        <p:txBody>
          <a:bodyPr/>
          <a:lstStyle/>
          <a:p>
            <a:pPr lvl="0" indent="0">
              <a:buNone/>
            </a:pPr>
            <a:endParaRPr lang="en-US" dirty="0">
              <a:solidFill>
                <a:srgbClr val="000000"/>
              </a:solidFill>
              <a:latin typeface="Arial"/>
              <a:ea typeface="Arial"/>
              <a:cs typeface="Arial"/>
              <a:sym typeface="Arial"/>
            </a:endParaRPr>
          </a:p>
          <a:p>
            <a:endParaRPr lang="en-US" dirty="0"/>
          </a:p>
        </p:txBody>
      </p:sp>
      <p:sp>
        <p:nvSpPr>
          <p:cNvPr id="2" name="TextBox 1"/>
          <p:cNvSpPr txBox="1"/>
          <p:nvPr/>
        </p:nvSpPr>
        <p:spPr>
          <a:xfrm>
            <a:off x="630316" y="1393795"/>
            <a:ext cx="7617040" cy="307777"/>
          </a:xfrm>
          <a:prstGeom prst="rect">
            <a:avLst/>
          </a:prstGeom>
          <a:noFill/>
        </p:spPr>
        <p:txBody>
          <a:bodyPr wrap="square" rtlCol="0">
            <a:spAutoFit/>
          </a:bodyPr>
          <a:lstStyle/>
          <a:p>
            <a:pPr marL="139700" lvl="0">
              <a:buSzPts val="1400"/>
            </a:pPr>
            <a:endParaRPr lang="en-US" dirty="0"/>
          </a:p>
        </p:txBody>
      </p:sp>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553496" y="908116"/>
            <a:ext cx="5840361" cy="3889773"/>
          </a:xfrm>
          <a:prstGeom prst="rect">
            <a:avLst/>
          </a:prstGeom>
        </p:spPr>
      </p:pic>
    </p:spTree>
    <p:extLst>
      <p:ext uri="{BB962C8B-B14F-4D97-AF65-F5344CB8AC3E}">
        <p14:creationId xmlns:p14="http://schemas.microsoft.com/office/powerpoint/2010/main" val="2781114271"/>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Shape 188"/>
        <p:cNvGrpSpPr/>
        <p:nvPr/>
      </p:nvGrpSpPr>
      <p:grpSpPr>
        <a:xfrm>
          <a:off x="0" y="0"/>
          <a:ext cx="0" cy="0"/>
          <a:chOff x="0" y="0"/>
          <a:chExt cx="0" cy="0"/>
        </a:xfrm>
      </p:grpSpPr>
      <p:sp>
        <p:nvSpPr>
          <p:cNvPr id="9" name="TextBox 8"/>
          <p:cNvSpPr txBox="1"/>
          <p:nvPr/>
        </p:nvSpPr>
        <p:spPr>
          <a:xfrm>
            <a:off x="2087418" y="4871514"/>
            <a:ext cx="6816437" cy="215444"/>
          </a:xfrm>
          <a:prstGeom prst="rect">
            <a:avLst/>
          </a:prstGeom>
          <a:noFill/>
        </p:spPr>
        <p:txBody>
          <a:bodyPr wrap="square" rtlCol="0">
            <a:spAutoFit/>
          </a:bodyPr>
          <a:lstStyle/>
          <a:p>
            <a:r>
              <a:rPr lang="en-US" sz="800" dirty="0"/>
              <a:t>Image: https://reverseritual.com/the-art-science-of-magic/</a:t>
            </a:r>
          </a:p>
        </p:txBody>
      </p:sp>
      <p:pic>
        <p:nvPicPr>
          <p:cNvPr id="2052" name="Picture 4" descr="https://harlemyogastudio.com/wp-content/uploads/2019/03/Beginners-Mind-1384x1031.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1336429"/>
            <a:ext cx="9143999" cy="6681021"/>
          </a:xfrm>
          <a:prstGeom prst="rect">
            <a:avLst/>
          </a:prstGeom>
          <a:noFill/>
          <a:extLst>
            <a:ext uri="{909E8E84-426E-40DD-AFC4-6F175D3DCCD1}">
              <a14:hiddenFill xmlns:a14="http://schemas.microsoft.com/office/drawing/2010/main">
                <a:solidFill>
                  <a:srgbClr val="FFFFFF"/>
                </a:solidFill>
              </a14:hiddenFill>
            </a:ext>
          </a:extLst>
        </p:spPr>
      </p:pic>
      <p:sp>
        <p:nvSpPr>
          <p:cNvPr id="13" name="Title 3"/>
          <p:cNvSpPr>
            <a:spLocks noGrp="1"/>
          </p:cNvSpPr>
          <p:nvPr>
            <p:ph type="ctrTitle"/>
          </p:nvPr>
        </p:nvSpPr>
        <p:spPr>
          <a:xfrm>
            <a:off x="182080" y="0"/>
            <a:ext cx="8721775" cy="1542000"/>
          </a:xfrm>
        </p:spPr>
        <p:txBody>
          <a:bodyPr>
            <a:normAutofit/>
          </a:bodyPr>
          <a:lstStyle/>
          <a:p>
            <a:r>
              <a:rPr lang="en" sz="2800" dirty="0" smtClean="0">
                <a:solidFill>
                  <a:schemeClr val="dk2"/>
                </a:solidFill>
              </a:rPr>
              <a:t>The way forward: Iterative, principles-based actions </a:t>
            </a:r>
            <a:r>
              <a:rPr lang="en" sz="2800" dirty="0">
                <a:solidFill>
                  <a:schemeClr val="dk2"/>
                </a:solidFill>
              </a:rPr>
              <a:t>to advance open </a:t>
            </a:r>
            <a:r>
              <a:rPr lang="en" sz="2800" dirty="0" smtClean="0">
                <a:solidFill>
                  <a:schemeClr val="dk2"/>
                </a:solidFill>
              </a:rPr>
              <a:t>access</a:t>
            </a:r>
            <a:endParaRPr lang="en-US" sz="2800" dirty="0"/>
          </a:p>
        </p:txBody>
      </p:sp>
      <p:sp>
        <p:nvSpPr>
          <p:cNvPr id="11" name="TextBox 10"/>
          <p:cNvSpPr txBox="1"/>
          <p:nvPr/>
        </p:nvSpPr>
        <p:spPr>
          <a:xfrm>
            <a:off x="6266911" y="4515846"/>
            <a:ext cx="2877089" cy="338554"/>
          </a:xfrm>
          <a:prstGeom prst="rect">
            <a:avLst/>
          </a:prstGeom>
          <a:noFill/>
        </p:spPr>
        <p:txBody>
          <a:bodyPr wrap="square" rtlCol="0">
            <a:spAutoFit/>
          </a:bodyPr>
          <a:lstStyle/>
          <a:p>
            <a:r>
              <a:rPr lang="en-US" sz="800" dirty="0">
                <a:solidFill>
                  <a:schemeClr val="bg2"/>
                </a:solidFill>
              </a:rPr>
              <a:t>https://harlemyogastudio.com/embracing-a-beginners-mind/</a:t>
            </a:r>
          </a:p>
        </p:txBody>
      </p:sp>
    </p:spTree>
    <p:extLst>
      <p:ext uri="{BB962C8B-B14F-4D97-AF65-F5344CB8AC3E}">
        <p14:creationId xmlns:p14="http://schemas.microsoft.com/office/powerpoint/2010/main" val="2711208329"/>
      </p:ext>
    </p:extLst>
  </p:cSld>
  <p:clrMapOvr>
    <a:masterClrMapping/>
  </p:clrMapOvr>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THINKCELLSHAPEDONOTDELETE" val="p3dmZzc_Ez0mtCDGQVSb6Kg"/>
</p:tagLst>
</file>

<file path=ppt/tags/tag2.xml><?xml version="1.0" encoding="utf-8"?>
<p:tagLst xmlns:a="http://schemas.openxmlformats.org/drawingml/2006/main" xmlns:r="http://schemas.openxmlformats.org/officeDocument/2006/relationships" xmlns:p="http://schemas.openxmlformats.org/presentationml/2006/main">
  <p:tag name="THINKCELLSHAPEDONOTDELETE" val="pxqaXVBQt90arWlA4myBoUg"/>
</p:tagLst>
</file>

<file path=ppt/theme/theme1.xml><?xml version="1.0" encoding="utf-8"?>
<a:theme xmlns:a="http://schemas.openxmlformats.org/drawingml/2006/main" name="Swiss">
  <a:themeElements>
    <a:clrScheme name="Swiss">
      <a:dk1>
        <a:srgbClr val="F46524"/>
      </a:dk1>
      <a:lt1>
        <a:srgbClr val="FFFFFF"/>
      </a:lt1>
      <a:dk2>
        <a:srgbClr val="000000"/>
      </a:dk2>
      <a:lt2>
        <a:srgbClr val="757575"/>
      </a:lt2>
      <a:accent1>
        <a:srgbClr val="01579B"/>
      </a:accent1>
      <a:accent2>
        <a:srgbClr val="27C7BD"/>
      </a:accent2>
      <a:accent3>
        <a:srgbClr val="0099E8"/>
      </a:accent3>
      <a:accent4>
        <a:srgbClr val="51B9A3"/>
      </a:accent4>
      <a:accent5>
        <a:srgbClr val="FB8C00"/>
      </a:accent5>
      <a:accent6>
        <a:srgbClr val="FFAE88"/>
      </a:accent6>
      <a:hlink>
        <a:srgbClr val="0277BD"/>
      </a:hlink>
      <a:folHlink>
        <a:srgbClr val="0277BD"/>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20162</TotalTime>
  <Words>7132</Words>
  <Application>Microsoft Office PowerPoint</Application>
  <PresentationFormat>On-screen Show (16:9)</PresentationFormat>
  <Paragraphs>460</Paragraphs>
  <Slides>26</Slides>
  <Notes>26</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26</vt:i4>
      </vt:variant>
    </vt:vector>
  </HeadingPairs>
  <TitlesOfParts>
    <vt:vector size="33" baseType="lpstr">
      <vt:lpstr>Lato</vt:lpstr>
      <vt:lpstr>Raleway</vt:lpstr>
      <vt:lpstr>Noto Sans Symbols</vt:lpstr>
      <vt:lpstr>Arial</vt:lpstr>
      <vt:lpstr>Calibri</vt:lpstr>
      <vt:lpstr>Wingdings</vt:lpstr>
      <vt:lpstr>Swiss</vt:lpstr>
      <vt:lpstr>UC’s OA principles, policies, &amp; practices</vt:lpstr>
      <vt:lpstr>Multiple pathways to OA </vt:lpstr>
      <vt:lpstr>Coordinated, multi-pronged approach</vt:lpstr>
      <vt:lpstr>CDL-based OA infrastructure (selected list)</vt:lpstr>
      <vt:lpstr> </vt:lpstr>
      <vt:lpstr>CDL collections investments in OA (selected list)</vt:lpstr>
      <vt:lpstr>Collaboration to convert subscriptions to OA</vt:lpstr>
      <vt:lpstr>Contributions of transformative agreements</vt:lpstr>
      <vt:lpstr>Article share by publisher, 2014-2018</vt:lpstr>
      <vt:lpstr>Shifting the majority of articles to OA: UC’s publishing reflects broader landscape</vt:lpstr>
      <vt:lpstr>Supporting researchers: transitioning existing valued journals</vt:lpstr>
      <vt:lpstr>UC agreements: Supporting all types of publishers</vt:lpstr>
      <vt:lpstr>Addressing APC spend “in the wild” (one year snapshot)</vt:lpstr>
      <vt:lpstr>TAs as one near-term strategy to accelerate OA</vt:lpstr>
      <vt:lpstr>UC transformative agreements: leveraging licenses to advance schol comm aims  </vt:lpstr>
      <vt:lpstr>UC’s multi-payer model: experimenting with sustainable approach to OA for research-intensive institutions</vt:lpstr>
      <vt:lpstr>Elsevier: the starting point </vt:lpstr>
      <vt:lpstr>However: New Elsevier agreement meets all UC goals</vt:lpstr>
      <vt:lpstr>Responsive to Faculty Senate principles</vt:lpstr>
      <vt:lpstr>Additional key attributes</vt:lpstr>
      <vt:lpstr>Benefits of UC transformative agreements</vt:lpstr>
      <vt:lpstr>Some transformative agreement challenges</vt:lpstr>
      <vt:lpstr>PowerPoint Presentation</vt:lpstr>
      <vt:lpstr>PowerPoint Presentation</vt:lpstr>
      <vt:lpstr>Library consortia role re: equitable access</vt:lpstr>
      <vt:lpstr>The way forward: Iterative, principles-based actions to advance open access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UC’s open access agreement with Elsevier &amp; open access policies principles, &amp; practices</dc:title>
  <dc:creator>Ellen Finnie</dc:creator>
  <cp:lastModifiedBy>Ellen Finnie</cp:lastModifiedBy>
  <cp:revision>189</cp:revision>
  <dcterms:modified xsi:type="dcterms:W3CDTF">2021-05-27T18:39:43Z</dcterms:modified>
</cp:coreProperties>
</file>